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2" y="-2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910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67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48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7948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433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851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78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785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56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426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78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147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9B1260E9-FBE0-4F15-BAA7-F46C3622A0FD}"/>
              </a:ext>
            </a:extLst>
          </p:cNvPr>
          <p:cNvSpPr txBox="1"/>
          <p:nvPr/>
        </p:nvSpPr>
        <p:spPr>
          <a:xfrm>
            <a:off x="165099" y="2087288"/>
            <a:ext cx="33401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0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HRMS spectrum of 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</a:t>
            </a:r>
            <a:r>
              <a:rPr lang="en-US" altLang="zh-CN" sz="1200" kern="100" dirty="0">
                <a:solidFill>
                  <a:srgbClr val="000000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-alkyne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" name="图片 3" descr="图片包含 图示&#10;&#10;描述已自动生成">
            <a:extLst>
              <a:ext uri="{FF2B5EF4-FFF2-40B4-BE49-F238E27FC236}">
                <a16:creationId xmlns:a16="http://schemas.microsoft.com/office/drawing/2014/main" id="{96218ECE-CBBC-4BCC-84BF-A9D784EE440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13" y="2334877"/>
            <a:ext cx="5274310" cy="129032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ECDB248-0D91-49FD-86F1-BAEE41D1368D}"/>
              </a:ext>
            </a:extLst>
          </p:cNvPr>
          <p:cNvSpPr txBox="1"/>
          <p:nvPr/>
        </p:nvSpPr>
        <p:spPr>
          <a:xfrm>
            <a:off x="165099" y="3684384"/>
            <a:ext cx="32639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H-NMR spectrum of 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</a:t>
            </a:r>
            <a:r>
              <a:rPr lang="en-US" altLang="zh-CN" sz="1200" kern="100" dirty="0">
                <a:solidFill>
                  <a:srgbClr val="000000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-alkyne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A855C18-456E-4849-93CD-F8D9B3A5D0F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3" y="3961383"/>
            <a:ext cx="5274310" cy="36810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634AE07-89D1-4E2A-9A65-CFFBD04FD3BA}"/>
              </a:ext>
            </a:extLst>
          </p:cNvPr>
          <p:cNvSpPr txBox="1"/>
          <p:nvPr/>
        </p:nvSpPr>
        <p:spPr>
          <a:xfrm>
            <a:off x="266698" y="7840164"/>
            <a:ext cx="35242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C-NMR spectrum of 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</a:t>
            </a:r>
            <a:r>
              <a:rPr lang="en-US" altLang="zh-CN" sz="1200" kern="100" dirty="0">
                <a:solidFill>
                  <a:srgbClr val="000000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altLang="zh-CN" sz="1200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-alkyne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D3F15EE9-AB7C-4907-91B6-BB4FB1B649D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33" y="8117163"/>
            <a:ext cx="5274310" cy="36810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9747EB20-A39E-4BDC-8E1F-0A5E091CF6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213421"/>
              </p:ext>
            </p:extLst>
          </p:nvPr>
        </p:nvGraphicFramePr>
        <p:xfrm>
          <a:off x="963447" y="629145"/>
          <a:ext cx="4882576" cy="14231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6781356" imgH="1976602" progId="ChemDraw.Document.6.0">
                  <p:embed/>
                </p:oleObj>
              </mc:Choice>
              <mc:Fallback>
                <p:oleObj name="CS ChemDraw Drawing" r:id="rId5" imgW="6781356" imgH="197660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63447" y="629145"/>
                        <a:ext cx="4882576" cy="14231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>
            <a:extLst>
              <a:ext uri="{FF2B5EF4-FFF2-40B4-BE49-F238E27FC236}">
                <a16:creationId xmlns:a16="http://schemas.microsoft.com/office/drawing/2014/main" id="{E447773C-6BF1-45DB-BBF0-3FD8404992BD}"/>
              </a:ext>
            </a:extLst>
          </p:cNvPr>
          <p:cNvSpPr txBox="1"/>
          <p:nvPr/>
        </p:nvSpPr>
        <p:spPr>
          <a:xfrm>
            <a:off x="23283" y="0"/>
            <a:ext cx="6811433" cy="61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2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celastrol-PEG</a:t>
            </a:r>
            <a:r>
              <a:rPr lang="en-US" altLang="zh-CN" sz="1200" b="1" kern="100" dirty="0">
                <a:solidFill>
                  <a:srgbClr val="000000"/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4</a:t>
            </a:r>
            <a:r>
              <a:rPr lang="en-US" altLang="zh-CN" sz="1200" b="1" i="0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-alkyne (</a:t>
            </a:r>
            <a:r>
              <a:rPr lang="en-US" altLang="zh-CN" sz="1200" b="1" i="1" kern="100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N</a:t>
            </a:r>
            <a:r>
              <a:rPr lang="en-US" altLang="zh-CN" sz="1200" b="1" kern="100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-(2-(2-(2-((2-propynyloxy) ethoxy) ethoxy) ethoxy) ethyl) celastrol-20-carboxamide)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226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just">
          <a:defRPr sz="1200" kern="0" dirty="0">
            <a:effectLst/>
            <a:latin typeface="Arial" panose="020B060402020202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34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CS ChemDraw Drawing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Jianhui Rong</dc:creator>
  <cp:lastModifiedBy>Fan Ni</cp:lastModifiedBy>
  <cp:revision>19</cp:revision>
  <dcterms:created xsi:type="dcterms:W3CDTF">2021-08-13T01:00:48Z</dcterms:created>
  <dcterms:modified xsi:type="dcterms:W3CDTF">2021-08-17T11:16:51Z</dcterms:modified>
</cp:coreProperties>
</file>