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3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295251-64D2-41A5-ACA6-CB3F1E34EB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D2D6044-02FF-479C-9819-64D264CE10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EE76D2-9FC7-4B67-A2C1-03FD48FBE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84AE3D-8158-4244-A787-BB20FFE14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4C9CF7-7D53-4ACB-8526-F2911293D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414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A66034-ABE8-4CEA-BF51-EA76C7CC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AA24EF-E139-4CF6-92A0-1A37DCF447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0F87F0-2D4A-4EF5-B2C6-B767143F5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4200E4-3716-4B90-90AF-6779740C8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692E74-F938-451A-9AFF-7ED8CFADF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85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837AD3A-54C2-4DC5-90D7-DDA579F0BB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150F46D-7B53-44CB-92E1-46CCC88C53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24FA41-F2C7-423A-B89F-3A15634C3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D6023B-E145-4F17-9D5C-E40FDF436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64809D-7B58-4D43-91EB-9164F878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940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143ADE-83D9-4652-95F2-B66EDFD2A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8712FB-70DD-4F76-BF54-BEF866518C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378022-99E8-486B-A170-17A6E83DD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22BC5E-AABA-4C6E-88EB-AE33B20F8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D6E376-9356-460B-A58E-9C2F8246A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566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5FC577-93BB-490C-84C0-10735E603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9FB0D5-76CE-4FCF-9F7B-504112B5D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9C4BD1-AD7D-4591-92FB-0104AF071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80E138-B8FC-4123-812A-D0DFDBC15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E3A442-B9CC-4225-80CC-3E7E7DB9E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68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CC942A-2F1F-4AAD-BEC4-F059F32FA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1707BE-D16F-4611-AE63-37D8B857FF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B010A4B-6BA9-43D1-ADD9-B943E8DA54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3659CDA-B157-47EC-9672-40A912875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100696-C13C-4906-961D-1F2EF827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421EF9-0195-44DA-A8D3-08E741159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50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67634D-949A-479E-ADED-FA1C7AA4D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F5F445-824C-47A5-A5E6-06CF5DB406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061791-450A-4A41-8990-395C1F7D20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28A38FB-E5C4-4518-A4E9-B1B0CC4F0D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DC13CE3-8A9C-4A58-8D5D-CFA69D4EAC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41DB4F-2471-4F40-A571-87F226C17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40E80CB-F847-4C3D-8384-DDC467384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873618F-03BE-41DA-A543-B43177B45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918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E3EE4B-D4F9-4E93-B125-BC1862FEE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454DE19-692E-4937-BD8B-A3160A1BB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F06EB1C-3B5E-4037-B5BF-4F065B780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220FC5-E940-47F5-80D4-BB51D1925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09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7352C0D-E161-4DE1-B03F-A4B132161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273AA61-092F-4580-BED6-E6C027A83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A33873-3535-4994-BA98-574C7D01A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2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5DCB5D-8294-4CCD-A805-A733E668F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0AAB3D-D23E-455D-BD5F-10836CCD1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AAFC4E4-25F1-46B6-975E-2CFA8534C9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40872FB-B5CB-4D5D-8631-266BC0FFD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F1AD13-8764-41BB-B2D6-5C7055008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23B5B0-F12F-47DB-8FEF-D7B752F0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89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6717DD-DDC1-4918-A8AD-AB0679AAB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72B3148-A517-4A06-B961-32C23FCB18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EACCA9-3E77-4B30-9F3A-B6CCD3966D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1E97F6-CFE4-4A96-AA03-D1B2580A8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CEBF141-F0E8-4E7E-9B90-83DED4411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C8C164-DDDD-45C5-9DE2-832CF4F31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732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0CCDED3-4545-4AF1-A3F7-349A1997E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B81090-843D-4295-A5D8-8C5B1E5605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CCBBA2-808C-40AF-8EB9-CEF8AE6BE5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A36C4-FB9A-4E6F-963F-E8127AE57456}" type="datetimeFigureOut">
              <a:rPr lang="zh-CN" altLang="en-US" smtClean="0"/>
              <a:t>2021-8-6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999C92-1931-46A0-87DD-045F399E5F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5F4F4B-3DE6-4983-94B5-FEE087CBA4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7690F-D4D1-4643-AFBE-CF1D385B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751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0">
            <a:extLst>
              <a:ext uri="{FF2B5EF4-FFF2-40B4-BE49-F238E27FC236}">
                <a16:creationId xmlns:a16="http://schemas.microsoft.com/office/drawing/2014/main" id="{DC5F4FBC-001B-439F-9368-D4B52A3F6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4063" y="641350"/>
            <a:ext cx="652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grpSp>
        <p:nvGrpSpPr>
          <p:cNvPr id="2051" name="组合 61">
            <a:extLst>
              <a:ext uri="{FF2B5EF4-FFF2-40B4-BE49-F238E27FC236}">
                <a16:creationId xmlns:a16="http://schemas.microsoft.com/office/drawing/2014/main" id="{47063293-7029-4488-907B-84D4E28288D2}"/>
              </a:ext>
            </a:extLst>
          </p:cNvPr>
          <p:cNvGrpSpPr>
            <a:grpSpLocks/>
          </p:cNvGrpSpPr>
          <p:nvPr/>
        </p:nvGrpSpPr>
        <p:grpSpPr bwMode="auto">
          <a:xfrm>
            <a:off x="7054850" y="3322638"/>
            <a:ext cx="3448050" cy="2884487"/>
            <a:chOff x="4005334" y="2991436"/>
            <a:chExt cx="3448282" cy="2884717"/>
          </a:xfrm>
        </p:grpSpPr>
        <p:pic>
          <p:nvPicPr>
            <p:cNvPr id="2072" name="图片 1">
              <a:extLst>
                <a:ext uri="{FF2B5EF4-FFF2-40B4-BE49-F238E27FC236}">
                  <a16:creationId xmlns:a16="http://schemas.microsoft.com/office/drawing/2014/main" id="{A4037884-8043-4ED2-B568-FD8C1A5349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85" t="37199" r="19885" b="32516"/>
            <a:stretch>
              <a:fillRect/>
            </a:stretch>
          </p:blipFill>
          <p:spPr bwMode="auto">
            <a:xfrm>
              <a:off x="4005334" y="2991436"/>
              <a:ext cx="3392905" cy="1467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B1A7C23-7F51-4B18-BBE4-023D539EF980}"/>
                </a:ext>
              </a:extLst>
            </p:cNvPr>
            <p:cNvSpPr/>
            <p:nvPr/>
          </p:nvSpPr>
          <p:spPr>
            <a:xfrm>
              <a:off x="4556234" y="3955125"/>
              <a:ext cx="614403" cy="16828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4" name="文本框 2">
              <a:extLst>
                <a:ext uri="{FF2B5EF4-FFF2-40B4-BE49-F238E27FC236}">
                  <a16:creationId xmlns:a16="http://schemas.microsoft.com/office/drawing/2014/main" id="{C0819842-FF8E-4369-BAB9-298DCAF4DE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8828" y="3309889"/>
              <a:ext cx="7207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Mas</a:t>
              </a:r>
            </a:p>
          </p:txBody>
        </p:sp>
        <p:pic>
          <p:nvPicPr>
            <p:cNvPr id="2075" name="图片 11">
              <a:extLst>
                <a:ext uri="{FF2B5EF4-FFF2-40B4-BE49-F238E27FC236}">
                  <a16:creationId xmlns:a16="http://schemas.microsoft.com/office/drawing/2014/main" id="{D5D8DBA3-FB72-4AAA-852F-7B425417E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01" t="24040" r="29431" b="49086"/>
            <a:stretch>
              <a:fillRect/>
            </a:stretch>
          </p:blipFill>
          <p:spPr bwMode="auto">
            <a:xfrm>
              <a:off x="4122126" y="4556328"/>
              <a:ext cx="3331490" cy="131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922941E8-D433-4CEE-8C3E-2CE8E454D262}"/>
                </a:ext>
              </a:extLst>
            </p:cNvPr>
            <p:cNvSpPr/>
            <p:nvPr/>
          </p:nvSpPr>
          <p:spPr>
            <a:xfrm>
              <a:off x="4608625" y="5437968"/>
              <a:ext cx="614404" cy="16828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7" name="文本框 3">
              <a:extLst>
                <a:ext uri="{FF2B5EF4-FFF2-40B4-BE49-F238E27FC236}">
                  <a16:creationId xmlns:a16="http://schemas.microsoft.com/office/drawing/2014/main" id="{490BE3E8-1710-4E4E-92F6-924BFBE230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3096" y="4897323"/>
              <a:ext cx="8540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Actin</a:t>
              </a:r>
            </a:p>
          </p:txBody>
        </p:sp>
      </p:grpSp>
      <p:grpSp>
        <p:nvGrpSpPr>
          <p:cNvPr id="2052" name="组合 63">
            <a:extLst>
              <a:ext uri="{FF2B5EF4-FFF2-40B4-BE49-F238E27FC236}">
                <a16:creationId xmlns:a16="http://schemas.microsoft.com/office/drawing/2014/main" id="{B5ACD127-8AF9-440E-806B-9C2246F84E26}"/>
              </a:ext>
            </a:extLst>
          </p:cNvPr>
          <p:cNvGrpSpPr>
            <a:grpSpLocks/>
          </p:cNvGrpSpPr>
          <p:nvPr/>
        </p:nvGrpSpPr>
        <p:grpSpPr bwMode="auto">
          <a:xfrm>
            <a:off x="2498725" y="1103313"/>
            <a:ext cx="2638425" cy="1012825"/>
            <a:chOff x="1103299" y="747119"/>
            <a:chExt cx="2637778" cy="1012471"/>
          </a:xfrm>
        </p:grpSpPr>
        <p:sp>
          <p:nvSpPr>
            <p:cNvPr id="2067" name="文本框 2">
              <a:extLst>
                <a:ext uri="{FF2B5EF4-FFF2-40B4-BE49-F238E27FC236}">
                  <a16:creationId xmlns:a16="http://schemas.microsoft.com/office/drawing/2014/main" id="{552AD3D4-27CE-44B6-98C0-50AB027B23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3299" y="1047971"/>
              <a:ext cx="7207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ACE2</a:t>
              </a:r>
            </a:p>
          </p:txBody>
        </p:sp>
        <p:sp>
          <p:nvSpPr>
            <p:cNvPr id="2068" name="文本框 3">
              <a:extLst>
                <a:ext uri="{FF2B5EF4-FFF2-40B4-BE49-F238E27FC236}">
                  <a16:creationId xmlns:a16="http://schemas.microsoft.com/office/drawing/2014/main" id="{6F73B66C-8357-4DD6-9EDF-3936B75F09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686" y="1451615"/>
              <a:ext cx="8540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2069" name="文本框 6">
              <a:extLst>
                <a:ext uri="{FF2B5EF4-FFF2-40B4-BE49-F238E27FC236}">
                  <a16:creationId xmlns:a16="http://schemas.microsoft.com/office/drawing/2014/main" id="{5A0C01F4-63D9-4788-9D98-91B5D3399D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127" y="747119"/>
              <a:ext cx="2012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BAT scWAT eWAT</a:t>
              </a:r>
            </a:p>
          </p:txBody>
        </p:sp>
        <p:pic>
          <p:nvPicPr>
            <p:cNvPr id="2070" name="图片 4">
              <a:extLst>
                <a:ext uri="{FF2B5EF4-FFF2-40B4-BE49-F238E27FC236}">
                  <a16:creationId xmlns:a16="http://schemas.microsoft.com/office/drawing/2014/main" id="{806DC536-E2C7-4D56-8616-5C1BFA8E31D0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636" t="13246" r="401" b="34155"/>
            <a:stretch>
              <a:fillRect/>
            </a:stretch>
          </p:blipFill>
          <p:spPr bwMode="auto">
            <a:xfrm flipH="1">
              <a:off x="1791599" y="1083789"/>
              <a:ext cx="1800000" cy="2880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71" name="图片 55">
              <a:extLst>
                <a:ext uri="{FF2B5EF4-FFF2-40B4-BE49-F238E27FC236}">
                  <a16:creationId xmlns:a16="http://schemas.microsoft.com/office/drawing/2014/main" id="{5862B69A-3742-45C1-9140-F9E5816F5613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21" t="43266" r="51997" b="46796"/>
            <a:stretch>
              <a:fillRect/>
            </a:stretch>
          </p:blipFill>
          <p:spPr bwMode="auto">
            <a:xfrm>
              <a:off x="1782604" y="1464019"/>
              <a:ext cx="1800000" cy="28624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53" name="组合 62">
            <a:extLst>
              <a:ext uri="{FF2B5EF4-FFF2-40B4-BE49-F238E27FC236}">
                <a16:creationId xmlns:a16="http://schemas.microsoft.com/office/drawing/2014/main" id="{8E438E66-581A-4363-AC86-CF48BD9EC530}"/>
              </a:ext>
            </a:extLst>
          </p:cNvPr>
          <p:cNvGrpSpPr>
            <a:grpSpLocks/>
          </p:cNvGrpSpPr>
          <p:nvPr/>
        </p:nvGrpSpPr>
        <p:grpSpPr bwMode="auto">
          <a:xfrm>
            <a:off x="7107238" y="1066800"/>
            <a:ext cx="2678112" cy="1074738"/>
            <a:chOff x="4057609" y="736251"/>
            <a:chExt cx="2677860" cy="1074065"/>
          </a:xfrm>
        </p:grpSpPr>
        <p:pic>
          <p:nvPicPr>
            <p:cNvPr id="2062" name="图片 90" descr="3mas epsubbat 20180918_1 0.tif">
              <a:extLst>
                <a:ext uri="{FF2B5EF4-FFF2-40B4-BE49-F238E27FC236}">
                  <a16:creationId xmlns:a16="http://schemas.microsoft.com/office/drawing/2014/main" id="{681EFB7A-2C19-4EF3-8DA2-F257E5BD6A09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8340" y="1056994"/>
              <a:ext cx="1800000" cy="28800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3" name="文本框 2">
              <a:extLst>
                <a:ext uri="{FF2B5EF4-FFF2-40B4-BE49-F238E27FC236}">
                  <a16:creationId xmlns:a16="http://schemas.microsoft.com/office/drawing/2014/main" id="{11DE8E5D-FC04-4BEF-8F75-861DA5D3BB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7609" y="1037019"/>
              <a:ext cx="7207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Mas</a:t>
              </a:r>
            </a:p>
          </p:txBody>
        </p:sp>
        <p:sp>
          <p:nvSpPr>
            <p:cNvPr id="2064" name="文本框 33">
              <a:extLst>
                <a:ext uri="{FF2B5EF4-FFF2-40B4-BE49-F238E27FC236}">
                  <a16:creationId xmlns:a16="http://schemas.microsoft.com/office/drawing/2014/main" id="{2CC70F35-6C93-48FE-9129-35D6AB11DF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2519" y="736251"/>
              <a:ext cx="2012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 BAT scWAT eWAT</a:t>
              </a:r>
            </a:p>
          </p:txBody>
        </p:sp>
        <p:pic>
          <p:nvPicPr>
            <p:cNvPr id="2065" name="图片 56">
              <a:extLst>
                <a:ext uri="{FF2B5EF4-FFF2-40B4-BE49-F238E27FC236}">
                  <a16:creationId xmlns:a16="http://schemas.microsoft.com/office/drawing/2014/main" id="{80D18999-BCC3-4333-9DAA-59DF3745683D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82" t="41560" r="65614" b="54391"/>
            <a:stretch>
              <a:fillRect/>
            </a:stretch>
          </p:blipFill>
          <p:spPr bwMode="auto">
            <a:xfrm>
              <a:off x="4646670" y="1473797"/>
              <a:ext cx="18000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66" name="文本框 3">
              <a:extLst>
                <a:ext uri="{FF2B5EF4-FFF2-40B4-BE49-F238E27FC236}">
                  <a16:creationId xmlns:a16="http://schemas.microsoft.com/office/drawing/2014/main" id="{37CF6CAC-C80A-4254-BB93-2F6100AA83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7609" y="1502341"/>
              <a:ext cx="8540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Actin</a:t>
              </a:r>
            </a:p>
          </p:txBody>
        </p:sp>
      </p:grpSp>
      <p:grpSp>
        <p:nvGrpSpPr>
          <p:cNvPr id="2054" name="组合 60">
            <a:extLst>
              <a:ext uri="{FF2B5EF4-FFF2-40B4-BE49-F238E27FC236}">
                <a16:creationId xmlns:a16="http://schemas.microsoft.com/office/drawing/2014/main" id="{BA9EE1AC-1F81-4B04-A250-8AE71C877493}"/>
              </a:ext>
            </a:extLst>
          </p:cNvPr>
          <p:cNvGrpSpPr>
            <a:grpSpLocks/>
          </p:cNvGrpSpPr>
          <p:nvPr/>
        </p:nvGrpSpPr>
        <p:grpSpPr bwMode="auto">
          <a:xfrm>
            <a:off x="2006600" y="3344863"/>
            <a:ext cx="2776538" cy="2384425"/>
            <a:chOff x="610397" y="2988599"/>
            <a:chExt cx="2776824" cy="2384389"/>
          </a:xfrm>
        </p:grpSpPr>
        <p:pic>
          <p:nvPicPr>
            <p:cNvPr id="2056" name="图片 44">
              <a:extLst>
                <a:ext uri="{FF2B5EF4-FFF2-40B4-BE49-F238E27FC236}">
                  <a16:creationId xmlns:a16="http://schemas.microsoft.com/office/drawing/2014/main" id="{1A9FC9C1-FD89-40DB-B486-E8A8A2461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41" t="30910" r="18571" b="35760"/>
            <a:stretch>
              <a:fillRect/>
            </a:stretch>
          </p:blipFill>
          <p:spPr bwMode="auto">
            <a:xfrm>
              <a:off x="691562" y="4412958"/>
              <a:ext cx="2695659" cy="960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文本框 3">
              <a:extLst>
                <a:ext uri="{FF2B5EF4-FFF2-40B4-BE49-F238E27FC236}">
                  <a16:creationId xmlns:a16="http://schemas.microsoft.com/office/drawing/2014/main" id="{FF07CAF0-E79E-44F5-8D69-D88CC2A690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397" y="4412958"/>
              <a:ext cx="8540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Actin</a:t>
              </a:r>
            </a:p>
          </p:txBody>
        </p:sp>
        <p:pic>
          <p:nvPicPr>
            <p:cNvPr id="2058" name="图片 47">
              <a:extLst>
                <a:ext uri="{FF2B5EF4-FFF2-40B4-BE49-F238E27FC236}">
                  <a16:creationId xmlns:a16="http://schemas.microsoft.com/office/drawing/2014/main" id="{4C4B52A9-7400-4AC1-B8EA-01836675F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89" t="40897" r="38879" b="39146"/>
            <a:stretch>
              <a:fillRect/>
            </a:stretch>
          </p:blipFill>
          <p:spPr bwMode="auto">
            <a:xfrm>
              <a:off x="628986" y="2988599"/>
              <a:ext cx="2698232" cy="117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9" name="文本框 2">
              <a:extLst>
                <a:ext uri="{FF2B5EF4-FFF2-40B4-BE49-F238E27FC236}">
                  <a16:creationId xmlns:a16="http://schemas.microsoft.com/office/drawing/2014/main" id="{A3826D30-B2E0-457A-B7EC-A354D0DD6B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667" y="3019546"/>
              <a:ext cx="7207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ACE2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F93E6142-B40A-451D-A7CF-1C4D20A6A877}"/>
                </a:ext>
              </a:extLst>
            </p:cNvPr>
            <p:cNvSpPr/>
            <p:nvPr/>
          </p:nvSpPr>
          <p:spPr>
            <a:xfrm>
              <a:off x="862836" y="3658514"/>
              <a:ext cx="1106601" cy="14922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BEC66923-89C8-40C8-87A3-74CC3F592BE9}"/>
                </a:ext>
              </a:extLst>
            </p:cNvPr>
            <p:cNvSpPr/>
            <p:nvPr/>
          </p:nvSpPr>
          <p:spPr>
            <a:xfrm>
              <a:off x="1099397" y="4872933"/>
              <a:ext cx="1108189" cy="14922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55" name="TextBox 10">
            <a:extLst>
              <a:ext uri="{FF2B5EF4-FFF2-40B4-BE49-F238E27FC236}">
                <a16:creationId xmlns:a16="http://schemas.microsoft.com/office/drawing/2014/main" id="{79423A13-E944-4C2F-8132-2498150F1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13" y="-28575"/>
            <a:ext cx="1919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0">
            <a:extLst>
              <a:ext uri="{FF2B5EF4-FFF2-40B4-BE49-F238E27FC236}">
                <a16:creationId xmlns:a16="http://schemas.microsoft.com/office/drawing/2014/main" id="{054BA871-CD35-499F-B8C0-F13D0E1D5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1888" y="2733675"/>
            <a:ext cx="485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grpSp>
        <p:nvGrpSpPr>
          <p:cNvPr id="3075" name="组合 67">
            <a:extLst>
              <a:ext uri="{FF2B5EF4-FFF2-40B4-BE49-F238E27FC236}">
                <a16:creationId xmlns:a16="http://schemas.microsoft.com/office/drawing/2014/main" id="{495294D6-11E6-45AF-91BF-8CD2719200C1}"/>
              </a:ext>
            </a:extLst>
          </p:cNvPr>
          <p:cNvGrpSpPr>
            <a:grpSpLocks/>
          </p:cNvGrpSpPr>
          <p:nvPr/>
        </p:nvGrpSpPr>
        <p:grpSpPr bwMode="auto">
          <a:xfrm>
            <a:off x="7285038" y="2111375"/>
            <a:ext cx="2925762" cy="3054350"/>
            <a:chOff x="8151379" y="3053638"/>
            <a:chExt cx="2925971" cy="3054531"/>
          </a:xfrm>
        </p:grpSpPr>
        <p:pic>
          <p:nvPicPr>
            <p:cNvPr id="3087" name="图片 24">
              <a:extLst>
                <a:ext uri="{FF2B5EF4-FFF2-40B4-BE49-F238E27FC236}">
                  <a16:creationId xmlns:a16="http://schemas.microsoft.com/office/drawing/2014/main" id="{57D1EC6E-27CC-4919-AE29-894AEF818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2" t="44609" r="48262" b="38007"/>
            <a:stretch>
              <a:fillRect/>
            </a:stretch>
          </p:blipFill>
          <p:spPr bwMode="auto">
            <a:xfrm>
              <a:off x="8205539" y="3107563"/>
              <a:ext cx="2781300" cy="697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CE7F6886-CF0E-4081-9F3D-CFAA499B669F}"/>
                </a:ext>
              </a:extLst>
            </p:cNvPr>
            <p:cNvSpPr/>
            <p:nvPr/>
          </p:nvSpPr>
          <p:spPr>
            <a:xfrm>
              <a:off x="8456201" y="3507690"/>
              <a:ext cx="2132164" cy="23972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9" name="文本框 11">
              <a:extLst>
                <a:ext uri="{FF2B5EF4-FFF2-40B4-BE49-F238E27FC236}">
                  <a16:creationId xmlns:a16="http://schemas.microsoft.com/office/drawing/2014/main" id="{7F793142-DA23-45D7-97CC-1CE176DA08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1379" y="3053638"/>
              <a:ext cx="1011903" cy="30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ACE2</a:t>
              </a:r>
            </a:p>
          </p:txBody>
        </p:sp>
        <p:pic>
          <p:nvPicPr>
            <p:cNvPr id="3090" name="图片 34">
              <a:extLst>
                <a:ext uri="{FF2B5EF4-FFF2-40B4-BE49-F238E27FC236}">
                  <a16:creationId xmlns:a16="http://schemas.microsoft.com/office/drawing/2014/main" id="{1E2638D2-E9B0-443A-B720-361E622F1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81" t="47043" r="27551" b="32471"/>
            <a:stretch>
              <a:fillRect/>
            </a:stretch>
          </p:blipFill>
          <p:spPr bwMode="auto">
            <a:xfrm>
              <a:off x="8234833" y="4026339"/>
              <a:ext cx="2647665" cy="996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1" name="图片 35">
              <a:extLst>
                <a:ext uri="{FF2B5EF4-FFF2-40B4-BE49-F238E27FC236}">
                  <a16:creationId xmlns:a16="http://schemas.microsoft.com/office/drawing/2014/main" id="{DF66E01C-DC47-4B9F-BED7-DA236D0109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36" t="58174" r="33989" b="27840"/>
            <a:stretch>
              <a:fillRect/>
            </a:stretch>
          </p:blipFill>
          <p:spPr bwMode="auto">
            <a:xfrm>
              <a:off x="8252264" y="5262007"/>
              <a:ext cx="2825086" cy="846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6A78E2F-9D1A-4BEC-A9BC-5FB341059585}"/>
                </a:ext>
              </a:extLst>
            </p:cNvPr>
            <p:cNvSpPr/>
            <p:nvPr/>
          </p:nvSpPr>
          <p:spPr>
            <a:xfrm>
              <a:off x="8353005" y="4493586"/>
              <a:ext cx="2132165" cy="2413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41AE264F-C587-4BC7-A51B-9CC5EFA5CEDE}"/>
                </a:ext>
              </a:extLst>
            </p:cNvPr>
            <p:cNvSpPr/>
            <p:nvPr/>
          </p:nvSpPr>
          <p:spPr>
            <a:xfrm>
              <a:off x="8832465" y="5519172"/>
              <a:ext cx="2132165" cy="2413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4" name="文本框 2">
              <a:extLst>
                <a:ext uri="{FF2B5EF4-FFF2-40B4-BE49-F238E27FC236}">
                  <a16:creationId xmlns:a16="http://schemas.microsoft.com/office/drawing/2014/main" id="{D4A33834-E64F-46BC-BC05-EFBDAC253C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2264" y="4063210"/>
              <a:ext cx="7207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Mas</a:t>
              </a:r>
            </a:p>
          </p:txBody>
        </p:sp>
        <p:sp>
          <p:nvSpPr>
            <p:cNvPr id="3095" name="文本框 3">
              <a:extLst>
                <a:ext uri="{FF2B5EF4-FFF2-40B4-BE49-F238E27FC236}">
                  <a16:creationId xmlns:a16="http://schemas.microsoft.com/office/drawing/2014/main" id="{24AA8D85-9E25-4B26-BC90-E8063C358B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05539" y="5217246"/>
              <a:ext cx="8540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rPr>
                <a:t>Actin</a:t>
              </a:r>
            </a:p>
          </p:txBody>
        </p:sp>
      </p:grpSp>
      <p:grpSp>
        <p:nvGrpSpPr>
          <p:cNvPr id="3076" name="组合 65">
            <a:extLst>
              <a:ext uri="{FF2B5EF4-FFF2-40B4-BE49-F238E27FC236}">
                <a16:creationId xmlns:a16="http://schemas.microsoft.com/office/drawing/2014/main" id="{2174854B-5272-4952-B29B-C5A3AF3FAB5C}"/>
              </a:ext>
            </a:extLst>
          </p:cNvPr>
          <p:cNvGrpSpPr>
            <a:grpSpLocks/>
          </p:cNvGrpSpPr>
          <p:nvPr/>
        </p:nvGrpSpPr>
        <p:grpSpPr bwMode="auto">
          <a:xfrm>
            <a:off x="2565400" y="3171825"/>
            <a:ext cx="3155950" cy="1322388"/>
            <a:chOff x="7746313" y="802058"/>
            <a:chExt cx="3155950" cy="1322469"/>
          </a:xfrm>
        </p:grpSpPr>
        <p:sp>
          <p:nvSpPr>
            <p:cNvPr id="3078" name="TextBox 10">
              <a:extLst>
                <a:ext uri="{FF2B5EF4-FFF2-40B4-BE49-F238E27FC236}">
                  <a16:creationId xmlns:a16="http://schemas.microsoft.com/office/drawing/2014/main" id="{A84F79E9-9D23-4746-9473-60598FD94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7755" y="802058"/>
              <a:ext cx="2174508" cy="30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Calibri" panose="020F0502020204030204" pitchFamily="34" charset="0"/>
                </a:rPr>
                <a:t>RT                     4</a:t>
              </a:r>
              <a:r>
                <a:rPr lang="en-US" altLang="zh-CN" sz="1400" b="1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  <a:sym typeface="Calibri" panose="020F0502020204030204" pitchFamily="34" charset="0"/>
                </a:rPr>
                <a:t>℃ </a:t>
              </a:r>
              <a:endParaRPr lang="zh-CN" altLang="en-US" sz="1400" b="1" baseline="30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079" name="文本框 8">
              <a:extLst>
                <a:ext uri="{FF2B5EF4-FFF2-40B4-BE49-F238E27FC236}">
                  <a16:creationId xmlns:a16="http://schemas.microsoft.com/office/drawing/2014/main" id="{92485CCA-A967-496A-A706-0E99528A27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6171" y="1816595"/>
              <a:ext cx="1012988" cy="30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sp>
          <p:nvSpPr>
            <p:cNvPr id="3080" name="文本框 11">
              <a:extLst>
                <a:ext uri="{FF2B5EF4-FFF2-40B4-BE49-F238E27FC236}">
                  <a16:creationId xmlns:a16="http://schemas.microsoft.com/office/drawing/2014/main" id="{1C257504-5698-4305-AE77-492537451D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6313" y="1093083"/>
              <a:ext cx="1011903" cy="30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ACE2</a:t>
              </a:r>
            </a:p>
          </p:txBody>
        </p:sp>
        <p:pic>
          <p:nvPicPr>
            <p:cNvPr id="3081" name="图片 75" descr="ACE2 sln20170818_3">
              <a:extLst>
                <a:ext uri="{FF2B5EF4-FFF2-40B4-BE49-F238E27FC236}">
                  <a16:creationId xmlns:a16="http://schemas.microsoft.com/office/drawing/2014/main" id="{327F5921-FD7B-46C5-825B-CD4E25CB5A0B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5">
              <a:lum bright="3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4008" y="1137109"/>
              <a:ext cx="2428020" cy="2880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直接连接符 16">
              <a:extLst>
                <a:ext uri="{FF2B5EF4-FFF2-40B4-BE49-F238E27FC236}">
                  <a16:creationId xmlns:a16="http://schemas.microsoft.com/office/drawing/2014/main" id="{BF771709-9F73-4433-9982-40BF31A192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1488" y="1064012"/>
              <a:ext cx="9715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直接连接符 18">
              <a:extLst>
                <a:ext uri="{FF2B5EF4-FFF2-40B4-BE49-F238E27FC236}">
                  <a16:creationId xmlns:a16="http://schemas.microsoft.com/office/drawing/2014/main" id="{DE1E7D35-113D-4E8C-99C9-F2AAFA7C14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2913" y="1064012"/>
              <a:ext cx="97155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>
                <a:ln w="19050">
                  <a:solidFill>
                    <a:schemeClr val="tx1"/>
                  </a:solidFill>
                </a:ln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84" name="文本框 11">
              <a:extLst>
                <a:ext uri="{FF2B5EF4-FFF2-40B4-BE49-F238E27FC236}">
                  <a16:creationId xmlns:a16="http://schemas.microsoft.com/office/drawing/2014/main" id="{6886DBF4-8FBD-4E68-BE96-4F1426A5F3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6171" y="1473166"/>
              <a:ext cx="1011903" cy="30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 b="1">
                  <a:latin typeface="Arial" panose="020B0604020202020204" pitchFamily="34" charset="0"/>
                  <a:cs typeface="Arial" panose="020B0604020202020204" pitchFamily="34" charset="0"/>
                </a:rPr>
                <a:t>Mas</a:t>
              </a:r>
            </a:p>
          </p:txBody>
        </p:sp>
        <p:pic>
          <p:nvPicPr>
            <p:cNvPr id="3085" name="图片 42">
              <a:extLst>
                <a:ext uri="{FF2B5EF4-FFF2-40B4-BE49-F238E27FC236}">
                  <a16:creationId xmlns:a16="http://schemas.microsoft.com/office/drawing/2014/main" id="{6C645844-7424-4577-93D4-F60A0622D49F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64" t="56737" r="34724" b="38374"/>
            <a:stretch>
              <a:fillRect/>
            </a:stretch>
          </p:blipFill>
          <p:spPr bwMode="auto">
            <a:xfrm>
              <a:off x="8451607" y="1473724"/>
              <a:ext cx="24264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图片 64">
              <a:extLst>
                <a:ext uri="{FF2B5EF4-FFF2-40B4-BE49-F238E27FC236}">
                  <a16:creationId xmlns:a16="http://schemas.microsoft.com/office/drawing/2014/main" id="{577BBCBE-E19F-4A6E-B2B9-BD44C3DDD959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89" t="62418" r="37317" b="32658"/>
            <a:stretch>
              <a:fillRect/>
            </a:stretch>
          </p:blipFill>
          <p:spPr bwMode="auto">
            <a:xfrm>
              <a:off x="8456098" y="1817268"/>
              <a:ext cx="2426400" cy="288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77" name="TextBox 10">
            <a:extLst>
              <a:ext uri="{FF2B5EF4-FFF2-40B4-BE49-F238E27FC236}">
                <a16:creationId xmlns:a16="http://schemas.microsoft.com/office/drawing/2014/main" id="{80E9B04A-FA96-4C0B-8A7A-E19B119A2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13" y="-28575"/>
            <a:ext cx="1919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</Words>
  <Application>Microsoft Office PowerPoint</Application>
  <PresentationFormat>宽屏</PresentationFormat>
  <Paragraphs>21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258</dc:creator>
  <cp:lastModifiedBy>258</cp:lastModifiedBy>
  <cp:revision>1</cp:revision>
  <dcterms:created xsi:type="dcterms:W3CDTF">2021-08-06T13:17:56Z</dcterms:created>
  <dcterms:modified xsi:type="dcterms:W3CDTF">2021-08-06T13:20:47Z</dcterms:modified>
</cp:coreProperties>
</file>