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5" r:id="rId3"/>
    <p:sldId id="266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65" d="100"/>
          <a:sy n="65" d="100"/>
        </p:scale>
        <p:origin x="663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E095EE-3DDA-4CCF-8B41-793C4BBAFE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AA6C8BA-89D2-44B2-8C77-56772F14F5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3FF5F7E-84FD-401A-8E8E-4E6E3504D6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82139-13E1-42A5-B714-79DC6844CC74}" type="datetimeFigureOut">
              <a:rPr lang="zh-CN" altLang="en-US" smtClean="0"/>
              <a:t>2021-8-6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8CA1878-3561-4676-A6E4-8DFCAF815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1B44298-6EA4-40E0-9A55-C1D3451AE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5E2-0C7A-4CB5-B431-A7D219218E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002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4305522-E9E4-4017-8C62-59F699476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B252E4D-E486-4E2F-B552-0022FD829A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F6D6188-800F-41C9-BA02-9FF827242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82139-13E1-42A5-B714-79DC6844CC74}" type="datetimeFigureOut">
              <a:rPr lang="zh-CN" altLang="en-US" smtClean="0"/>
              <a:t>2021-8-6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B40BB91-1654-488D-997E-CA7932FA8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862DD40-E42B-4127-9E90-B5902A5C5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5E2-0C7A-4CB5-B431-A7D219218E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8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A0AA971-C296-4BE5-9DCC-BAFB5A9231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ABABE5B-8D9F-4B84-B5F8-9B68E83E32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370EBDD-57D6-406D-978A-D6FD89CF35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82139-13E1-42A5-B714-79DC6844CC74}" type="datetimeFigureOut">
              <a:rPr lang="zh-CN" altLang="en-US" smtClean="0"/>
              <a:t>2021-8-6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7EEA90B-1F32-4D75-AA5F-978536836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69AD18A-DB16-43A0-8657-E1E274064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5E2-0C7A-4CB5-B431-A7D219218E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882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D8BDE4-D71E-4A8C-AA8F-DECF5E6CF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DA59515-8ECD-4391-BEAC-3EF9B582EA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062A91A-C2AC-4D70-922F-B5A33FE4B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82139-13E1-42A5-B714-79DC6844CC74}" type="datetimeFigureOut">
              <a:rPr lang="zh-CN" altLang="en-US" smtClean="0"/>
              <a:t>2021-8-6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C886CEA-E3C4-4DF8-95FD-3CE6E6E67F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1DBD210-2A09-4B58-9853-A87700A9EB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5E2-0C7A-4CB5-B431-A7D219218E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08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C68B6E-EC63-426B-9B48-A579F4E8F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6745279-E9CD-4E36-AB14-C4BD43D244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226566F-DFB1-4F51-833C-16CD08FF7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82139-13E1-42A5-B714-79DC6844CC74}" type="datetimeFigureOut">
              <a:rPr lang="zh-CN" altLang="en-US" smtClean="0"/>
              <a:t>2021-8-6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EDEEB00-EF07-45B6-916D-B3402931D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4EDE511-BBBD-4A30-969E-9D72B882F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5E2-0C7A-4CB5-B431-A7D219218E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371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625645-B021-4872-A111-657B10316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4AB671E-11DC-4630-BEF6-B5E3E56873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94D4776-F857-4A64-A4E8-65D6172D36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F593C55-C344-4F7E-B9C2-C05EA4F3C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82139-13E1-42A5-B714-79DC6844CC74}" type="datetimeFigureOut">
              <a:rPr lang="zh-CN" altLang="en-US" smtClean="0"/>
              <a:t>2021-8-6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7BD5D9D-04AF-46C1-AAED-226EFA4A8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EE4E927-A80F-4667-948F-DFDCD7531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5E2-0C7A-4CB5-B431-A7D219218E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248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F3B4E5-DEE6-4210-BF11-DDE4751C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C3662EB-9067-44D2-8CFD-ED974A78AB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33C5DC6-E9F3-4787-906B-32B75652C6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DFAEB00-F362-43E2-966D-E0515A4DB5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C097DB4-C29F-4AB1-86B8-BFC44FA12C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6066582-6FFB-4334-8C78-4E26F6828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82139-13E1-42A5-B714-79DC6844CC74}" type="datetimeFigureOut">
              <a:rPr lang="zh-CN" altLang="en-US" smtClean="0"/>
              <a:t>2021-8-6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D230306-6E99-4B97-B3DA-16582896C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3ED7AFC-5DBD-4626-B750-ACE638A9A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5E2-0C7A-4CB5-B431-A7D219218E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888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77D883-A28D-4104-B6CC-C5D236462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9AC3551-0C8A-4F05-82A3-9A1DAB991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82139-13E1-42A5-B714-79DC6844CC74}" type="datetimeFigureOut">
              <a:rPr lang="zh-CN" altLang="en-US" smtClean="0"/>
              <a:t>2021-8-6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5A235FC-EFD2-443F-A16A-0390785AC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12CC8A3-5189-4918-B75A-E6B04C563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5E2-0C7A-4CB5-B431-A7D219218E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464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1EB14A9-DBE8-44BB-A982-B9AB025F7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82139-13E1-42A5-B714-79DC6844CC74}" type="datetimeFigureOut">
              <a:rPr lang="zh-CN" altLang="en-US" smtClean="0"/>
              <a:t>2021-8-6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D5889DE-2E02-4C3D-ADCD-B538D34AD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62F5F23-25F9-4ABF-B6F3-D169C91BE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5E2-0C7A-4CB5-B431-A7D219218E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936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2BA551-9A68-46C4-A20F-B9535F4BD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9D1ECCD-AC48-47EB-A482-990E8D1C0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DEE4C93-B631-4AA3-A30B-B46B1283BF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BE99596-A93C-4A53-8491-2ED13558D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82139-13E1-42A5-B714-79DC6844CC74}" type="datetimeFigureOut">
              <a:rPr lang="zh-CN" altLang="en-US" smtClean="0"/>
              <a:t>2021-8-6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E55F3B9-0855-47BF-843A-40D326C79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76E1292-F0AA-4E89-A693-CBB3BFF51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5E2-0C7A-4CB5-B431-A7D219218E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817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547A2F-3BF8-4931-B22F-6EB5BE6FE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096DDBC-2BD0-4C5E-816C-470DA7991F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B21F3B3-26E1-4289-8358-976495EE70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D75EC88-B900-4675-9879-5F5A8EB89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82139-13E1-42A5-B714-79DC6844CC74}" type="datetimeFigureOut">
              <a:rPr lang="zh-CN" altLang="en-US" smtClean="0"/>
              <a:t>2021-8-6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95E1AD1-45CB-4EB5-948F-7EC7ADEE26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89DDA75-9ACB-4E8C-8C17-BCF9F248B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5E2-0C7A-4CB5-B431-A7D219218E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360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9727263-6747-43D3-AA4C-247589D1F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D41B21F-A8FF-4AA9-83A1-B0FAADEA61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D7F4630-3DC0-4EC0-84FB-BDF3B51149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B82139-13E1-42A5-B714-79DC6844CC74}" type="datetimeFigureOut">
              <a:rPr lang="zh-CN" altLang="en-US" smtClean="0"/>
              <a:t>2021-8-6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137EB3E-B7AF-4FAE-91E8-BBCB186492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B6FA76-2C17-4774-B73F-A8537F2E7C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305E2-0C7A-4CB5-B431-A7D219218E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361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0">
            <a:extLst>
              <a:ext uri="{FF2B5EF4-FFF2-40B4-BE49-F238E27FC236}">
                <a16:creationId xmlns:a16="http://schemas.microsoft.com/office/drawing/2014/main" id="{8821DE75-122A-4F72-929E-4B2B7FC127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400" y="904875"/>
            <a:ext cx="3873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6387" name="TextBox 10">
            <a:extLst>
              <a:ext uri="{FF2B5EF4-FFF2-40B4-BE49-F238E27FC236}">
                <a16:creationId xmlns:a16="http://schemas.microsoft.com/office/drawing/2014/main" id="{BEEBA620-3C62-4B17-9CA7-BFAEB1EAC2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488" y="52388"/>
            <a:ext cx="1816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16" rIns="91433" bIns="45716">
            <a:spAutoFit/>
          </a:bodyPr>
          <a:lstStyle>
            <a:lvl1pPr defTabSz="13493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493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493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493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493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493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493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493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493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latin typeface="Arial" panose="020B0604020202020204" pitchFamily="34" charset="0"/>
                <a:cs typeface="Arial" panose="020B0604020202020204" pitchFamily="34" charset="0"/>
              </a:rPr>
              <a:t>Figure S6</a:t>
            </a:r>
          </a:p>
        </p:txBody>
      </p:sp>
      <p:pic>
        <p:nvPicPr>
          <p:cNvPr id="16388" name="图片 1">
            <a:extLst>
              <a:ext uri="{FF2B5EF4-FFF2-40B4-BE49-F238E27FC236}">
                <a16:creationId xmlns:a16="http://schemas.microsoft.com/office/drawing/2014/main" id="{16EC48A7-5B79-46F7-B6F5-94B4D797B6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5" t="43803" r="13271" b="28331"/>
          <a:stretch>
            <a:fillRect/>
          </a:stretch>
        </p:blipFill>
        <p:spPr bwMode="auto">
          <a:xfrm>
            <a:off x="4303713" y="1697038"/>
            <a:ext cx="6140450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2">
            <a:extLst>
              <a:ext uri="{FF2B5EF4-FFF2-40B4-BE49-F238E27FC236}">
                <a16:creationId xmlns:a16="http://schemas.microsoft.com/office/drawing/2014/main" id="{EBF5CC1F-54EF-4D6C-9D6E-3BFE6A8E72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23" t="55351" r="15765" b="21400"/>
          <a:stretch>
            <a:fillRect/>
          </a:stretch>
        </p:blipFill>
        <p:spPr bwMode="auto">
          <a:xfrm>
            <a:off x="5543550" y="4999038"/>
            <a:ext cx="5934075" cy="173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图片 7">
            <a:extLst>
              <a:ext uri="{FF2B5EF4-FFF2-40B4-BE49-F238E27FC236}">
                <a16:creationId xmlns:a16="http://schemas.microsoft.com/office/drawing/2014/main" id="{7A308A8E-1C52-4D6A-8134-3FFF6F9ACA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95" t="69525" r="27756" b="17908"/>
          <a:stretch>
            <a:fillRect/>
          </a:stretch>
        </p:blipFill>
        <p:spPr bwMode="auto">
          <a:xfrm>
            <a:off x="4986338" y="3328988"/>
            <a:ext cx="5949950" cy="123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图片 28">
            <a:extLst>
              <a:ext uri="{FF2B5EF4-FFF2-40B4-BE49-F238E27FC236}">
                <a16:creationId xmlns:a16="http://schemas.microsoft.com/office/drawing/2014/main" id="{8A6765D5-250B-4C00-9D11-259A6D3F6B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44" t="50409" r="22108" b="29269"/>
          <a:stretch>
            <a:fillRect/>
          </a:stretch>
        </p:blipFill>
        <p:spPr bwMode="auto">
          <a:xfrm>
            <a:off x="90488" y="4772025"/>
            <a:ext cx="5942012" cy="202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图片 29">
            <a:extLst>
              <a:ext uri="{FF2B5EF4-FFF2-40B4-BE49-F238E27FC236}">
                <a16:creationId xmlns:a16="http://schemas.microsoft.com/office/drawing/2014/main" id="{CDDC7EEE-35CB-49A3-8BB2-FC2F72AD23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62" t="67563" r="17339" b="18806"/>
          <a:stretch>
            <a:fillRect/>
          </a:stretch>
        </p:blipFill>
        <p:spPr bwMode="auto">
          <a:xfrm>
            <a:off x="4303713" y="144463"/>
            <a:ext cx="6151562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矩形 53">
            <a:extLst>
              <a:ext uri="{FF2B5EF4-FFF2-40B4-BE49-F238E27FC236}">
                <a16:creationId xmlns:a16="http://schemas.microsoft.com/office/drawing/2014/main" id="{CF301383-F108-4C69-AA7E-79EC19B02999}"/>
              </a:ext>
            </a:extLst>
          </p:cNvPr>
          <p:cNvSpPr/>
          <p:nvPr/>
        </p:nvSpPr>
        <p:spPr>
          <a:xfrm>
            <a:off x="6076950" y="576263"/>
            <a:ext cx="2189163" cy="4222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BC908E1A-FE62-46D5-9759-D16E6A84F425}"/>
              </a:ext>
            </a:extLst>
          </p:cNvPr>
          <p:cNvSpPr/>
          <p:nvPr/>
        </p:nvSpPr>
        <p:spPr>
          <a:xfrm>
            <a:off x="5292725" y="2317750"/>
            <a:ext cx="1998663" cy="30321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94ADEF32-77F7-4689-9FED-94B086E177CB}"/>
              </a:ext>
            </a:extLst>
          </p:cNvPr>
          <p:cNvSpPr/>
          <p:nvPr/>
        </p:nvSpPr>
        <p:spPr>
          <a:xfrm>
            <a:off x="5676900" y="3616325"/>
            <a:ext cx="2155825" cy="4222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A45DB0AA-09A5-4305-9054-0457B87C4959}"/>
              </a:ext>
            </a:extLst>
          </p:cNvPr>
          <p:cNvSpPr/>
          <p:nvPr/>
        </p:nvSpPr>
        <p:spPr>
          <a:xfrm>
            <a:off x="779463" y="5743575"/>
            <a:ext cx="2155825" cy="4222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034C20EE-324C-4ED9-90DF-BFE681911842}"/>
              </a:ext>
            </a:extLst>
          </p:cNvPr>
          <p:cNvSpPr/>
          <p:nvPr/>
        </p:nvSpPr>
        <p:spPr>
          <a:xfrm>
            <a:off x="6599238" y="5573713"/>
            <a:ext cx="2155825" cy="4222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8988977A-F2A7-45E0-B579-B4742487AD90}"/>
              </a:ext>
            </a:extLst>
          </p:cNvPr>
          <p:cNvSpPr/>
          <p:nvPr/>
        </p:nvSpPr>
        <p:spPr bwMode="auto">
          <a:xfrm>
            <a:off x="4406900" y="144463"/>
            <a:ext cx="942975" cy="4254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p-AKt308    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B3CA3D51-9157-44E3-A459-290232F10C0E}"/>
              </a:ext>
            </a:extLst>
          </p:cNvPr>
          <p:cNvSpPr/>
          <p:nvPr/>
        </p:nvSpPr>
        <p:spPr bwMode="auto">
          <a:xfrm>
            <a:off x="4406900" y="1712913"/>
            <a:ext cx="763588" cy="280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Akt    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BFE2C645-91E8-4B40-8DE0-413CC97B860D}"/>
              </a:ext>
            </a:extLst>
          </p:cNvPr>
          <p:cNvSpPr/>
          <p:nvPr/>
        </p:nvSpPr>
        <p:spPr bwMode="auto">
          <a:xfrm>
            <a:off x="5056188" y="3368675"/>
            <a:ext cx="931862" cy="1825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UCP1    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7685793F-844D-4A2D-891F-A9EC5EFB8EBC}"/>
              </a:ext>
            </a:extLst>
          </p:cNvPr>
          <p:cNvSpPr/>
          <p:nvPr/>
        </p:nvSpPr>
        <p:spPr bwMode="auto">
          <a:xfrm>
            <a:off x="252413" y="4856163"/>
            <a:ext cx="1133475" cy="284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p-FOXO1    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E2BA1C03-AEB4-4434-853B-F0F9DF1BD8E6}"/>
              </a:ext>
            </a:extLst>
          </p:cNvPr>
          <p:cNvSpPr/>
          <p:nvPr/>
        </p:nvSpPr>
        <p:spPr bwMode="auto">
          <a:xfrm>
            <a:off x="6029325" y="4986338"/>
            <a:ext cx="930275" cy="280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FOXO1    </a:t>
            </a:r>
          </a:p>
        </p:txBody>
      </p:sp>
      <p:grpSp>
        <p:nvGrpSpPr>
          <p:cNvPr id="16403" name="组合 38">
            <a:extLst>
              <a:ext uri="{FF2B5EF4-FFF2-40B4-BE49-F238E27FC236}">
                <a16:creationId xmlns:a16="http://schemas.microsoft.com/office/drawing/2014/main" id="{82B744CE-E6F2-45B1-ACE7-E9806C6E140C}"/>
              </a:ext>
            </a:extLst>
          </p:cNvPr>
          <p:cNvGrpSpPr>
            <a:grpSpLocks/>
          </p:cNvGrpSpPr>
          <p:nvPr/>
        </p:nvGrpSpPr>
        <p:grpSpPr bwMode="auto">
          <a:xfrm>
            <a:off x="914400" y="1225550"/>
            <a:ext cx="2762250" cy="2238375"/>
            <a:chOff x="913950" y="1224796"/>
            <a:chExt cx="2762250" cy="2238375"/>
          </a:xfrm>
        </p:grpSpPr>
        <p:sp>
          <p:nvSpPr>
            <p:cNvPr id="16404" name="文本框 5">
              <a:extLst>
                <a:ext uri="{FF2B5EF4-FFF2-40B4-BE49-F238E27FC236}">
                  <a16:creationId xmlns:a16="http://schemas.microsoft.com/office/drawing/2014/main" id="{45613553-3905-4586-A041-50ED43EAC3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57062" y="1224796"/>
              <a:ext cx="719138" cy="430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 b="1">
                  <a:latin typeface="Arial" panose="020B0604020202020204" pitchFamily="34" charset="0"/>
                  <a:cs typeface="Arial" panose="020B0604020202020204" pitchFamily="34" charset="0"/>
                </a:rPr>
                <a:t>ACE2+</a:t>
              </a: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 b="1">
                  <a:latin typeface="Arial" panose="020B0604020202020204" pitchFamily="34" charset="0"/>
                  <a:cs typeface="Arial" panose="020B0604020202020204" pitchFamily="34" charset="0"/>
                </a:rPr>
                <a:t>MK2206</a:t>
              </a:r>
            </a:p>
          </p:txBody>
        </p:sp>
        <p:pic>
          <p:nvPicPr>
            <p:cNvPr id="16405" name="Picture 2" descr="C:\Users\ASUS-PC\Desktop\akt  c_3.tif">
              <a:extLst>
                <a:ext uri="{FF2B5EF4-FFF2-40B4-BE49-F238E27FC236}">
                  <a16:creationId xmlns:a16="http://schemas.microsoft.com/office/drawing/2014/main" id="{3AE75C45-FADE-4117-8327-032593A8C114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48347" b="780"/>
            <a:stretch>
              <a:fillRect/>
            </a:stretch>
          </p:blipFill>
          <p:spPr bwMode="auto">
            <a:xfrm>
              <a:off x="1722005" y="2038024"/>
              <a:ext cx="1708132" cy="25034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A36E143B-7598-4FB8-A9A7-4C0BF7956C60}"/>
                </a:ext>
              </a:extLst>
            </p:cNvPr>
            <p:cNvSpPr/>
            <p:nvPr/>
          </p:nvSpPr>
          <p:spPr bwMode="auto">
            <a:xfrm>
              <a:off x="1288600" y="1994734"/>
              <a:ext cx="763588" cy="2809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Akt    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F12A29CD-7E31-45AF-8447-2D613DFB99EF}"/>
                </a:ext>
              </a:extLst>
            </p:cNvPr>
            <p:cNvSpPr/>
            <p:nvPr/>
          </p:nvSpPr>
          <p:spPr bwMode="auto">
            <a:xfrm>
              <a:off x="913950" y="1581984"/>
              <a:ext cx="942975" cy="4254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p-AKt308    </a:t>
              </a:r>
            </a:p>
          </p:txBody>
        </p:sp>
        <p:pic>
          <p:nvPicPr>
            <p:cNvPr id="16408" name="Picture 1" descr="C:\Users\ASUS-PC\Desktop\actin  c_4.tif">
              <a:extLst>
                <a:ext uri="{FF2B5EF4-FFF2-40B4-BE49-F238E27FC236}">
                  <a16:creationId xmlns:a16="http://schemas.microsoft.com/office/drawing/2014/main" id="{AD72A463-ABC0-4ED7-A23F-C47714EE21B1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7" r="46948" b="781"/>
            <a:stretch>
              <a:fillRect/>
            </a:stretch>
          </p:blipFill>
          <p:spPr bwMode="auto">
            <a:xfrm>
              <a:off x="1722005" y="3212829"/>
              <a:ext cx="1708132" cy="25034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D799B7D8-52D1-4F93-A095-D9AC896B0FBA}"/>
                </a:ext>
              </a:extLst>
            </p:cNvPr>
            <p:cNvSpPr/>
            <p:nvPr/>
          </p:nvSpPr>
          <p:spPr bwMode="auto">
            <a:xfrm>
              <a:off x="1171125" y="3159959"/>
              <a:ext cx="762000" cy="2825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Actin    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624EB222-5CA6-44A5-B46C-B501044680B3}"/>
                </a:ext>
              </a:extLst>
            </p:cNvPr>
            <p:cNvSpPr/>
            <p:nvPr/>
          </p:nvSpPr>
          <p:spPr bwMode="auto">
            <a:xfrm>
              <a:off x="1161600" y="2321759"/>
              <a:ext cx="931863" cy="2349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UCP1    </a:t>
              </a:r>
            </a:p>
          </p:txBody>
        </p:sp>
        <p:pic>
          <p:nvPicPr>
            <p:cNvPr id="16411" name="Picture 6" descr="C:\Users\ASUS-PC\Desktop\p-akt308_4.tif">
              <a:extLst>
                <a:ext uri="{FF2B5EF4-FFF2-40B4-BE49-F238E27FC236}">
                  <a16:creationId xmlns:a16="http://schemas.microsoft.com/office/drawing/2014/main" id="{C38B0D70-3377-4D9E-91A6-1A1DFA5DF631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65" t="26456" r="39526" b="13225"/>
            <a:stretch>
              <a:fillRect/>
            </a:stretch>
          </p:blipFill>
          <p:spPr bwMode="auto">
            <a:xfrm>
              <a:off x="1732350" y="1666603"/>
              <a:ext cx="1697787" cy="327789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C20E75FA-67E3-49E6-B1DE-DE9A0D1511FC}"/>
                </a:ext>
              </a:extLst>
            </p:cNvPr>
            <p:cNvSpPr/>
            <p:nvPr/>
          </p:nvSpPr>
          <p:spPr bwMode="auto">
            <a:xfrm>
              <a:off x="1052063" y="2896434"/>
              <a:ext cx="930275" cy="2809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FOXO1    </a:t>
              </a:r>
            </a:p>
          </p:txBody>
        </p:sp>
        <p:pic>
          <p:nvPicPr>
            <p:cNvPr id="16413" name="Picture 2" descr="C:\Users\ASUS-PC\Desktop\p-fox1    sln_2.tif">
              <a:extLst>
                <a:ext uri="{FF2B5EF4-FFF2-40B4-BE49-F238E27FC236}">
                  <a16:creationId xmlns:a16="http://schemas.microsoft.com/office/drawing/2014/main" id="{DDCE87E8-EDBD-4465-8918-B2CEBFFBB8F2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338" b="18181"/>
            <a:stretch>
              <a:fillRect/>
            </a:stretch>
          </p:blipFill>
          <p:spPr bwMode="auto">
            <a:xfrm>
              <a:off x="1722005" y="2620518"/>
              <a:ext cx="1708132" cy="25034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B30A18A9-8769-42A2-8D82-4DA555C95ED0}"/>
                </a:ext>
              </a:extLst>
            </p:cNvPr>
            <p:cNvSpPr/>
            <p:nvPr/>
          </p:nvSpPr>
          <p:spPr bwMode="auto">
            <a:xfrm>
              <a:off x="918713" y="2586871"/>
              <a:ext cx="1133475" cy="28416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p-FOXO1    </a:t>
              </a:r>
            </a:p>
          </p:txBody>
        </p:sp>
        <p:sp>
          <p:nvSpPr>
            <p:cNvPr id="16415" name="文本框 2">
              <a:extLst>
                <a:ext uri="{FF2B5EF4-FFF2-40B4-BE49-F238E27FC236}">
                  <a16:creationId xmlns:a16="http://schemas.microsoft.com/office/drawing/2014/main" id="{36618D63-6309-403E-8652-0A1FD2E99C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3647" y="1382446"/>
              <a:ext cx="68640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 b="1"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</a:p>
          </p:txBody>
        </p:sp>
        <p:sp>
          <p:nvSpPr>
            <p:cNvPr id="16416" name="文本框 3">
              <a:extLst>
                <a:ext uri="{FF2B5EF4-FFF2-40B4-BE49-F238E27FC236}">
                  <a16:creationId xmlns:a16="http://schemas.microsoft.com/office/drawing/2014/main" id="{83C04819-5C82-46E0-8E29-A655D8D395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89218" y="1382991"/>
              <a:ext cx="474810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 b="1">
                  <a:latin typeface="Arial" panose="020B0604020202020204" pitchFamily="34" charset="0"/>
                  <a:cs typeface="Arial" panose="020B0604020202020204" pitchFamily="34" charset="0"/>
                </a:rPr>
                <a:t>GFP</a:t>
              </a:r>
            </a:p>
          </p:txBody>
        </p:sp>
        <p:sp>
          <p:nvSpPr>
            <p:cNvPr id="16417" name="文本框 4">
              <a:extLst>
                <a:ext uri="{FF2B5EF4-FFF2-40B4-BE49-F238E27FC236}">
                  <a16:creationId xmlns:a16="http://schemas.microsoft.com/office/drawing/2014/main" id="{2BE321BC-CB4B-4BFB-9B22-3442890026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35550" y="1366084"/>
              <a:ext cx="56297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100" b="1">
                  <a:latin typeface="Arial" panose="020B0604020202020204" pitchFamily="34" charset="0"/>
                  <a:cs typeface="Arial" panose="020B0604020202020204" pitchFamily="34" charset="0"/>
                </a:rPr>
                <a:t>ACE2</a:t>
              </a:r>
            </a:p>
          </p:txBody>
        </p:sp>
        <p:pic>
          <p:nvPicPr>
            <p:cNvPr id="16418" name="Picture 1" descr="C:\Users\ASUS-PC\Desktop\actin  cxx_3.tif">
              <a:extLst>
                <a:ext uri="{FF2B5EF4-FFF2-40B4-BE49-F238E27FC236}">
                  <a16:creationId xmlns:a16="http://schemas.microsoft.com/office/drawing/2014/main" id="{F3B6A31F-5FF1-44B6-B647-508744CF023B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2" t="2441" r="48289" b="8080"/>
            <a:stretch>
              <a:fillRect/>
            </a:stretch>
          </p:blipFill>
          <p:spPr bwMode="auto">
            <a:xfrm>
              <a:off x="1715227" y="2919864"/>
              <a:ext cx="1709742" cy="25196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419" name="图片 37">
              <a:extLst>
                <a:ext uri="{FF2B5EF4-FFF2-40B4-BE49-F238E27FC236}">
                  <a16:creationId xmlns:a16="http://schemas.microsoft.com/office/drawing/2014/main" id="{075D2663-4F2A-4DE2-8FDF-F731871181D9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12">
              <a:lum bright="10000" contras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65" t="73201" r="30043" b="22795"/>
            <a:stretch>
              <a:fillRect/>
            </a:stretch>
          </p:blipFill>
          <p:spPr bwMode="auto">
            <a:xfrm flipH="1">
              <a:off x="1717963" y="2320636"/>
              <a:ext cx="1710000" cy="252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0">
            <a:extLst>
              <a:ext uri="{FF2B5EF4-FFF2-40B4-BE49-F238E27FC236}">
                <a16:creationId xmlns:a16="http://schemas.microsoft.com/office/drawing/2014/main" id="{B7B3160C-F122-4D8A-85B7-B60EE4177D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0263" y="750888"/>
            <a:ext cx="38735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pic>
        <p:nvPicPr>
          <p:cNvPr id="17411" name="图片 8">
            <a:extLst>
              <a:ext uri="{FF2B5EF4-FFF2-40B4-BE49-F238E27FC236}">
                <a16:creationId xmlns:a16="http://schemas.microsoft.com/office/drawing/2014/main" id="{B0A6DA45-3A70-4BD7-A0A8-3068FF8E409F}"/>
              </a:ext>
            </a:extLst>
          </p:cNvPr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688" y="3036888"/>
            <a:ext cx="2159000" cy="2524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图片 12">
            <a:extLst>
              <a:ext uri="{FF2B5EF4-FFF2-40B4-BE49-F238E27FC236}">
                <a16:creationId xmlns:a16="http://schemas.microsoft.com/office/drawing/2014/main" id="{7F6D96A8-F954-42E6-9AB7-1121AEDDA23F}"/>
              </a:ext>
            </a:extLst>
          </p:cNvPr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688" y="1347788"/>
            <a:ext cx="2159000" cy="1635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3" name="图片 14">
            <a:extLst>
              <a:ext uri="{FF2B5EF4-FFF2-40B4-BE49-F238E27FC236}">
                <a16:creationId xmlns:a16="http://schemas.microsoft.com/office/drawing/2014/main" id="{C8FA4899-EE4B-4F9C-9AC1-10629F2ECE41}"/>
              </a:ext>
            </a:extLst>
          </p:cNvPr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688" y="3348038"/>
            <a:ext cx="2159000" cy="2524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4" name="TextBox 33">
            <a:extLst>
              <a:ext uri="{FF2B5EF4-FFF2-40B4-BE49-F238E27FC236}">
                <a16:creationId xmlns:a16="http://schemas.microsoft.com/office/drawing/2014/main" id="{E9BF83D2-A4A4-4CAC-9DB8-BA06FF05AB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6863" y="998538"/>
            <a:ext cx="10239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Mas KO</a:t>
            </a:r>
          </a:p>
        </p:txBody>
      </p:sp>
      <p:sp>
        <p:nvSpPr>
          <p:cNvPr id="17415" name="TextBox 34">
            <a:extLst>
              <a:ext uri="{FF2B5EF4-FFF2-40B4-BE49-F238E27FC236}">
                <a16:creationId xmlns:a16="http://schemas.microsoft.com/office/drawing/2014/main" id="{99E96896-01E7-46A9-99F8-0B3BFCEE7A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3413" y="1004888"/>
            <a:ext cx="577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WT</a:t>
            </a:r>
          </a:p>
        </p:txBody>
      </p:sp>
      <p:cxnSp>
        <p:nvCxnSpPr>
          <p:cNvPr id="11" name="直接连接符 21">
            <a:extLst>
              <a:ext uri="{FF2B5EF4-FFF2-40B4-BE49-F238E27FC236}">
                <a16:creationId xmlns:a16="http://schemas.microsoft.com/office/drawing/2014/main" id="{156CEECB-1E52-4099-8FC1-5C031A63D9BF}"/>
              </a:ext>
            </a:extLst>
          </p:cNvPr>
          <p:cNvCxnSpPr/>
          <p:nvPr/>
        </p:nvCxnSpPr>
        <p:spPr bwMode="auto">
          <a:xfrm>
            <a:off x="2938463" y="1271588"/>
            <a:ext cx="898525" cy="31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22">
            <a:extLst>
              <a:ext uri="{FF2B5EF4-FFF2-40B4-BE49-F238E27FC236}">
                <a16:creationId xmlns:a16="http://schemas.microsoft.com/office/drawing/2014/main" id="{F56D519B-51DE-471E-B6CB-E54E82536855}"/>
              </a:ext>
            </a:extLst>
          </p:cNvPr>
          <p:cNvCxnSpPr/>
          <p:nvPr/>
        </p:nvCxnSpPr>
        <p:spPr bwMode="auto">
          <a:xfrm>
            <a:off x="3979863" y="1277938"/>
            <a:ext cx="8985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E04F5F0C-327D-4EC2-A216-99AECA615EB1}"/>
              </a:ext>
            </a:extLst>
          </p:cNvPr>
          <p:cNvSpPr/>
          <p:nvPr/>
        </p:nvSpPr>
        <p:spPr bwMode="auto">
          <a:xfrm>
            <a:off x="2293938" y="3013075"/>
            <a:ext cx="666750" cy="2873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PKA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455D30D-B99E-48A5-90B9-DA23E325C583}"/>
              </a:ext>
            </a:extLst>
          </p:cNvPr>
          <p:cNvSpPr/>
          <p:nvPr/>
        </p:nvSpPr>
        <p:spPr bwMode="auto">
          <a:xfrm>
            <a:off x="2138363" y="1998663"/>
            <a:ext cx="857250" cy="285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p-PKA</a:t>
            </a:r>
          </a:p>
        </p:txBody>
      </p:sp>
      <p:sp>
        <p:nvSpPr>
          <p:cNvPr id="17420" name="矩形 49">
            <a:extLst>
              <a:ext uri="{FF2B5EF4-FFF2-40B4-BE49-F238E27FC236}">
                <a16:creationId xmlns:a16="http://schemas.microsoft.com/office/drawing/2014/main" id="{C34AF63B-447C-4D5B-B253-4E5B1EE95E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2500" y="3333750"/>
            <a:ext cx="71437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17421" name="TextBox 10">
            <a:extLst>
              <a:ext uri="{FF2B5EF4-FFF2-40B4-BE49-F238E27FC236}">
                <a16:creationId xmlns:a16="http://schemas.microsoft.com/office/drawing/2014/main" id="{F35D475A-1ED6-49DD-84AA-EDB211AB5E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9525" y="-82550"/>
            <a:ext cx="1816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16" rIns="91433" bIns="45716">
            <a:spAutoFit/>
          </a:bodyPr>
          <a:lstStyle>
            <a:lvl1pPr defTabSz="13493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493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493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493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493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493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493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493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493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latin typeface="Arial" panose="020B0604020202020204" pitchFamily="34" charset="0"/>
                <a:cs typeface="Arial" panose="020B0604020202020204" pitchFamily="34" charset="0"/>
              </a:rPr>
              <a:t>Figure S6</a:t>
            </a:r>
          </a:p>
        </p:txBody>
      </p:sp>
      <p:grpSp>
        <p:nvGrpSpPr>
          <p:cNvPr id="17422" name="组合 1">
            <a:extLst>
              <a:ext uri="{FF2B5EF4-FFF2-40B4-BE49-F238E27FC236}">
                <a16:creationId xmlns:a16="http://schemas.microsoft.com/office/drawing/2014/main" id="{5B21CD2B-6161-4003-9FD2-4D67E91F9924}"/>
              </a:ext>
            </a:extLst>
          </p:cNvPr>
          <p:cNvGrpSpPr>
            <a:grpSpLocks/>
          </p:cNvGrpSpPr>
          <p:nvPr/>
        </p:nvGrpSpPr>
        <p:grpSpPr bwMode="auto">
          <a:xfrm>
            <a:off x="5688013" y="1295400"/>
            <a:ext cx="3130550" cy="4405313"/>
            <a:chOff x="4304230" y="850110"/>
            <a:chExt cx="3130241" cy="4405702"/>
          </a:xfrm>
        </p:grpSpPr>
        <p:pic>
          <p:nvPicPr>
            <p:cNvPr id="17426" name="图片 3">
              <a:extLst>
                <a:ext uri="{FF2B5EF4-FFF2-40B4-BE49-F238E27FC236}">
                  <a16:creationId xmlns:a16="http://schemas.microsoft.com/office/drawing/2014/main" id="{9D329EFE-0314-49C7-851F-2E91D0D2CC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343" t="34196" r="31119" b="36140"/>
            <a:stretch>
              <a:fillRect/>
            </a:stretch>
          </p:blipFill>
          <p:spPr bwMode="auto">
            <a:xfrm>
              <a:off x="4304230" y="850110"/>
              <a:ext cx="3101009" cy="16936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7" name="图片 15">
              <a:extLst>
                <a:ext uri="{FF2B5EF4-FFF2-40B4-BE49-F238E27FC236}">
                  <a16:creationId xmlns:a16="http://schemas.microsoft.com/office/drawing/2014/main" id="{5843275B-14F3-47F0-A806-7B184123536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17" t="36676" r="26904" b="50067"/>
            <a:stretch>
              <a:fillRect/>
            </a:stretch>
          </p:blipFill>
          <p:spPr bwMode="auto">
            <a:xfrm>
              <a:off x="4328083" y="4214191"/>
              <a:ext cx="3053302" cy="1041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8" name="图片 16">
              <a:extLst>
                <a:ext uri="{FF2B5EF4-FFF2-40B4-BE49-F238E27FC236}">
                  <a16:creationId xmlns:a16="http://schemas.microsoft.com/office/drawing/2014/main" id="{4BBE07C9-CA43-4CE2-B980-125B34FF76E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573" t="55562" r="49300" b="25719"/>
            <a:stretch>
              <a:fillRect/>
            </a:stretch>
          </p:blipFill>
          <p:spPr bwMode="auto">
            <a:xfrm>
              <a:off x="4304231" y="2717834"/>
              <a:ext cx="3130240" cy="1264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6BA9FEFB-0711-49EB-8120-CE11236AB628}"/>
                </a:ext>
              </a:extLst>
            </p:cNvPr>
            <p:cNvSpPr/>
            <p:nvPr/>
          </p:nvSpPr>
          <p:spPr>
            <a:xfrm>
              <a:off x="4777258" y="1131123"/>
              <a:ext cx="1933384" cy="109547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6338E256-B3A0-4E20-83E3-71D43E903E38}"/>
                </a:ext>
              </a:extLst>
            </p:cNvPr>
            <p:cNvSpPr/>
            <p:nvPr/>
          </p:nvSpPr>
          <p:spPr>
            <a:xfrm>
              <a:off x="4897896" y="3503057"/>
              <a:ext cx="2107992" cy="29688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A891A63E-58B8-4F40-9E8D-2B8D9CF56516}"/>
                </a:ext>
              </a:extLst>
            </p:cNvPr>
            <p:cNvSpPr/>
            <p:nvPr/>
          </p:nvSpPr>
          <p:spPr>
            <a:xfrm>
              <a:off x="4666144" y="4523909"/>
              <a:ext cx="2155612" cy="42231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5395D4F2-79DD-4CF3-84FB-7AFAB56F2F43}"/>
              </a:ext>
            </a:extLst>
          </p:cNvPr>
          <p:cNvSpPr/>
          <p:nvPr/>
        </p:nvSpPr>
        <p:spPr bwMode="auto">
          <a:xfrm>
            <a:off x="5678488" y="1306513"/>
            <a:ext cx="857250" cy="285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p-PKA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851B7EA-BED0-4D2B-AC15-8DDFC5675831}"/>
              </a:ext>
            </a:extLst>
          </p:cNvPr>
          <p:cNvSpPr/>
          <p:nvPr/>
        </p:nvSpPr>
        <p:spPr bwMode="auto">
          <a:xfrm>
            <a:off x="5778500" y="3165475"/>
            <a:ext cx="666750" cy="2873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PKA</a:t>
            </a:r>
          </a:p>
        </p:txBody>
      </p:sp>
      <p:sp>
        <p:nvSpPr>
          <p:cNvPr id="17425" name="矩形 49">
            <a:extLst>
              <a:ext uri="{FF2B5EF4-FFF2-40B4-BE49-F238E27FC236}">
                <a16:creationId xmlns:a16="http://schemas.microsoft.com/office/drawing/2014/main" id="{D33C084F-B6F3-4892-A171-EEC1ABE987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5950" y="4637088"/>
            <a:ext cx="71437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0">
            <a:extLst>
              <a:ext uri="{FF2B5EF4-FFF2-40B4-BE49-F238E27FC236}">
                <a16:creationId xmlns:a16="http://schemas.microsoft.com/office/drawing/2014/main" id="{D4C19661-A8A2-42A9-A02C-5FD61FFFC2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700" y="1055688"/>
            <a:ext cx="38735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pic>
        <p:nvPicPr>
          <p:cNvPr id="18435" name="图片 42">
            <a:extLst>
              <a:ext uri="{FF2B5EF4-FFF2-40B4-BE49-F238E27FC236}">
                <a16:creationId xmlns:a16="http://schemas.microsoft.com/office/drawing/2014/main" id="{CDF57EE1-2A0A-4F26-9031-21FC0094ED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100" y="1600200"/>
            <a:ext cx="2159000" cy="16779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图片 43">
            <a:extLst>
              <a:ext uri="{FF2B5EF4-FFF2-40B4-BE49-F238E27FC236}">
                <a16:creationId xmlns:a16="http://schemas.microsoft.com/office/drawing/2014/main" id="{3D208A28-EDF1-41E3-A155-90BD010CC8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100" y="3327400"/>
            <a:ext cx="2159000" cy="249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7" name="矩形 44">
            <a:extLst>
              <a:ext uri="{FF2B5EF4-FFF2-40B4-BE49-F238E27FC236}">
                <a16:creationId xmlns:a16="http://schemas.microsoft.com/office/drawing/2014/main" id="{87648989-FEFF-4507-9121-ECD5DC825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2675" y="3282950"/>
            <a:ext cx="5635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PKA</a:t>
            </a:r>
            <a:endParaRPr lang="zh-CN" altLang="en-US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38" name="矩形 45">
            <a:extLst>
              <a:ext uri="{FF2B5EF4-FFF2-40B4-BE49-F238E27FC236}">
                <a16:creationId xmlns:a16="http://schemas.microsoft.com/office/drawing/2014/main" id="{C178314E-DC46-4CAD-899D-A4227F796E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3450" y="2341563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b="1">
                <a:latin typeface="Arial" panose="020B0604020202020204" pitchFamily="34" charset="0"/>
                <a:cs typeface="Arial" panose="020B0604020202020204" pitchFamily="34" charset="0"/>
              </a:rPr>
              <a:t>p-PKA</a:t>
            </a:r>
            <a:endParaRPr lang="zh-CN" altLang="en-US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39" name="TextBox 34">
            <a:extLst>
              <a:ext uri="{FF2B5EF4-FFF2-40B4-BE49-F238E27FC236}">
                <a16:creationId xmlns:a16="http://schemas.microsoft.com/office/drawing/2014/main" id="{94526299-E3E8-4ED6-B1B0-6D4785E34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9575" y="1208088"/>
            <a:ext cx="8556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 b="1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</a:p>
        </p:txBody>
      </p:sp>
      <p:cxnSp>
        <p:nvCxnSpPr>
          <p:cNvPr id="10" name="直接连接符 21">
            <a:extLst>
              <a:ext uri="{FF2B5EF4-FFF2-40B4-BE49-F238E27FC236}">
                <a16:creationId xmlns:a16="http://schemas.microsoft.com/office/drawing/2014/main" id="{B5A16326-D1CE-46B4-A160-46CBFC17B11A}"/>
              </a:ext>
            </a:extLst>
          </p:cNvPr>
          <p:cNvCxnSpPr/>
          <p:nvPr/>
        </p:nvCxnSpPr>
        <p:spPr bwMode="auto">
          <a:xfrm>
            <a:off x="1770063" y="1485900"/>
            <a:ext cx="576262" cy="31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41" name="TextBox 34">
            <a:extLst>
              <a:ext uri="{FF2B5EF4-FFF2-40B4-BE49-F238E27FC236}">
                <a16:creationId xmlns:a16="http://schemas.microsoft.com/office/drawing/2014/main" id="{F06AF176-C870-4484-B552-41D04D94A3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8075" y="1204913"/>
            <a:ext cx="9604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 b="1">
                <a:latin typeface="Arial" panose="020B0604020202020204" pitchFamily="34" charset="0"/>
                <a:cs typeface="Arial" panose="020B0604020202020204" pitchFamily="34" charset="0"/>
              </a:rPr>
              <a:t>Ang-(1-7)</a:t>
            </a:r>
            <a:endParaRPr lang="zh-CN" alt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直接连接符 21">
            <a:extLst>
              <a:ext uri="{FF2B5EF4-FFF2-40B4-BE49-F238E27FC236}">
                <a16:creationId xmlns:a16="http://schemas.microsoft.com/office/drawing/2014/main" id="{E17366F4-A716-4F3B-A491-BF0EAFBE035A}"/>
              </a:ext>
            </a:extLst>
          </p:cNvPr>
          <p:cNvCxnSpPr/>
          <p:nvPr/>
        </p:nvCxnSpPr>
        <p:spPr bwMode="auto">
          <a:xfrm>
            <a:off x="2505075" y="1482725"/>
            <a:ext cx="576263" cy="31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43" name="TextBox 34">
            <a:extLst>
              <a:ext uri="{FF2B5EF4-FFF2-40B4-BE49-F238E27FC236}">
                <a16:creationId xmlns:a16="http://schemas.microsoft.com/office/drawing/2014/main" id="{78B0F493-5B35-46CD-A468-7CE132646E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75" y="1055688"/>
            <a:ext cx="10033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 b="1">
                <a:latin typeface="Arial" panose="020B0604020202020204" pitchFamily="34" charset="0"/>
                <a:cs typeface="Arial" panose="020B0604020202020204" pitchFamily="34" charset="0"/>
              </a:rPr>
              <a:t>Ang-(1-7)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 b="1">
                <a:latin typeface="Arial" panose="020B0604020202020204" pitchFamily="34" charset="0"/>
                <a:cs typeface="Arial" panose="020B0604020202020204" pitchFamily="34" charset="0"/>
              </a:rPr>
              <a:t> +H89</a:t>
            </a:r>
            <a:endParaRPr lang="zh-CN" alt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直接连接符 21">
            <a:extLst>
              <a:ext uri="{FF2B5EF4-FFF2-40B4-BE49-F238E27FC236}">
                <a16:creationId xmlns:a16="http://schemas.microsoft.com/office/drawing/2014/main" id="{5337D04D-C3CC-4FF6-B6DC-3EEB78427B89}"/>
              </a:ext>
            </a:extLst>
          </p:cNvPr>
          <p:cNvCxnSpPr/>
          <p:nvPr/>
        </p:nvCxnSpPr>
        <p:spPr bwMode="auto">
          <a:xfrm>
            <a:off x="3182938" y="1479550"/>
            <a:ext cx="576262" cy="31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45" name="图片 54">
            <a:extLst>
              <a:ext uri="{FF2B5EF4-FFF2-40B4-BE49-F238E27FC236}">
                <a16:creationId xmlns:a16="http://schemas.microsoft.com/office/drawing/2014/main" id="{8DC1D9F2-09AA-481A-B354-75B3AE6036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25" b="-1314"/>
          <a:stretch>
            <a:fillRect/>
          </a:stretch>
        </p:blipFill>
        <p:spPr bwMode="auto">
          <a:xfrm>
            <a:off x="1689100" y="3646488"/>
            <a:ext cx="2159000" cy="2508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46" name="矩形 49">
            <a:extLst>
              <a:ext uri="{FF2B5EF4-FFF2-40B4-BE49-F238E27FC236}">
                <a16:creationId xmlns:a16="http://schemas.microsoft.com/office/drawing/2014/main" id="{8E791F3D-FFD5-4E7F-9572-9B7C280722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1875" y="3643313"/>
            <a:ext cx="714375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18447" name="TextBox 10">
            <a:extLst>
              <a:ext uri="{FF2B5EF4-FFF2-40B4-BE49-F238E27FC236}">
                <a16:creationId xmlns:a16="http://schemas.microsoft.com/office/drawing/2014/main" id="{95470F9D-DEFD-441C-B160-F243BAE52D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9850" y="-49213"/>
            <a:ext cx="1816100" cy="52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16" rIns="91433" bIns="45716">
            <a:spAutoFit/>
          </a:bodyPr>
          <a:lstStyle>
            <a:lvl1pPr defTabSz="13493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493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493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493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493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493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493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493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493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latin typeface="Arial" panose="020B0604020202020204" pitchFamily="34" charset="0"/>
                <a:cs typeface="Arial" panose="020B0604020202020204" pitchFamily="34" charset="0"/>
              </a:rPr>
              <a:t>Figure S6</a:t>
            </a:r>
          </a:p>
        </p:txBody>
      </p:sp>
      <p:grpSp>
        <p:nvGrpSpPr>
          <p:cNvPr id="18448" name="组合 22">
            <a:extLst>
              <a:ext uri="{FF2B5EF4-FFF2-40B4-BE49-F238E27FC236}">
                <a16:creationId xmlns:a16="http://schemas.microsoft.com/office/drawing/2014/main" id="{9D590B5E-AB6E-4A6F-A079-E5825A33B58B}"/>
              </a:ext>
            </a:extLst>
          </p:cNvPr>
          <p:cNvGrpSpPr>
            <a:grpSpLocks/>
          </p:cNvGrpSpPr>
          <p:nvPr/>
        </p:nvGrpSpPr>
        <p:grpSpPr bwMode="auto">
          <a:xfrm>
            <a:off x="5176838" y="1204913"/>
            <a:ext cx="3725862" cy="4443412"/>
            <a:chOff x="5176712" y="1204196"/>
            <a:chExt cx="3725840" cy="4444188"/>
          </a:xfrm>
        </p:grpSpPr>
        <p:pic>
          <p:nvPicPr>
            <p:cNvPr id="18449" name="图片 1">
              <a:extLst>
                <a:ext uri="{FF2B5EF4-FFF2-40B4-BE49-F238E27FC236}">
                  <a16:creationId xmlns:a16="http://schemas.microsoft.com/office/drawing/2014/main" id="{11AE46FE-EC80-4ABE-A50D-E7A455879BA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552" t="29887" r="27158" b="28198"/>
            <a:stretch>
              <a:fillRect/>
            </a:stretch>
          </p:blipFill>
          <p:spPr bwMode="auto">
            <a:xfrm>
              <a:off x="5176712" y="1204196"/>
              <a:ext cx="3725840" cy="2538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50" name="图片 2">
              <a:extLst>
                <a:ext uri="{FF2B5EF4-FFF2-40B4-BE49-F238E27FC236}">
                  <a16:creationId xmlns:a16="http://schemas.microsoft.com/office/drawing/2014/main" id="{81200406-C438-47F4-9B38-05A73576A53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645" t="39375" r="32426" b="31554"/>
            <a:stretch>
              <a:fillRect/>
            </a:stretch>
          </p:blipFill>
          <p:spPr bwMode="auto">
            <a:xfrm>
              <a:off x="5204008" y="3887821"/>
              <a:ext cx="3698544" cy="1760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9404B269-1769-4CEF-9C14-89236F9B624C}"/>
                </a:ext>
              </a:extLst>
            </p:cNvPr>
            <p:cNvSpPr/>
            <p:nvPr/>
          </p:nvSpPr>
          <p:spPr>
            <a:xfrm>
              <a:off x="5740271" y="4373399"/>
              <a:ext cx="1797039" cy="35407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E3CBEA3F-CD1F-401E-A252-DAF6370B504F}"/>
                </a:ext>
              </a:extLst>
            </p:cNvPr>
            <p:cNvSpPr/>
            <p:nvPr/>
          </p:nvSpPr>
          <p:spPr>
            <a:xfrm>
              <a:off x="5740271" y="1866299"/>
              <a:ext cx="2033576" cy="158619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53" name="矩形 45">
              <a:extLst>
                <a:ext uri="{FF2B5EF4-FFF2-40B4-BE49-F238E27FC236}">
                  <a16:creationId xmlns:a16="http://schemas.microsoft.com/office/drawing/2014/main" id="{0C0F6F09-9A93-4BC0-9D6B-BFE8D27379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2842" y="1331772"/>
              <a:ext cx="732889" cy="3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 b="1">
                  <a:latin typeface="Arial" panose="020B0604020202020204" pitchFamily="34" charset="0"/>
                  <a:cs typeface="Arial" panose="020B0604020202020204" pitchFamily="34" charset="0"/>
                </a:rPr>
                <a:t>p-PKA</a:t>
              </a:r>
              <a:endParaRPr lang="zh-CN" altLang="en-US" sz="14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54" name="矩形 44">
              <a:extLst>
                <a:ext uri="{FF2B5EF4-FFF2-40B4-BE49-F238E27FC236}">
                  <a16:creationId xmlns:a16="http://schemas.microsoft.com/office/drawing/2014/main" id="{6C6989F3-0334-4000-ACA6-925488AFAA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2842" y="3969138"/>
              <a:ext cx="564441" cy="307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 b="1">
                  <a:latin typeface="Arial" panose="020B0604020202020204" pitchFamily="34" charset="0"/>
                  <a:cs typeface="Arial" panose="020B0604020202020204" pitchFamily="34" charset="0"/>
                </a:rPr>
                <a:t>PKA</a:t>
              </a:r>
              <a:endParaRPr lang="zh-CN" altLang="en-US" sz="14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52</Words>
  <Application>Microsoft Office PowerPoint</Application>
  <PresentationFormat>宽屏</PresentationFormat>
  <Paragraphs>39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258</dc:creator>
  <cp:lastModifiedBy>258</cp:lastModifiedBy>
  <cp:revision>1</cp:revision>
  <dcterms:created xsi:type="dcterms:W3CDTF">2021-08-06T13:20:10Z</dcterms:created>
  <dcterms:modified xsi:type="dcterms:W3CDTF">2021-08-06T13:25:21Z</dcterms:modified>
</cp:coreProperties>
</file>