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1" r:id="rId3"/>
    <p:sldId id="268" r:id="rId4"/>
    <p:sldId id="269" r:id="rId5"/>
    <p:sldId id="27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47" d="100"/>
          <a:sy n="47" d="100"/>
        </p:scale>
        <p:origin x="57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B56717-3E7D-4819-880C-595552F3E2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A680CC9-2375-4A74-B328-D42C71041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81B982-47C8-4086-8453-F2FE7440D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89F473-3824-4AAB-A37D-42F0DE7F5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EB3C35-17BB-4652-9918-41228BFCB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368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190654-5643-498F-853B-E1AAC3544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0745B0-2908-40C4-9405-66CDE71CB7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9C5661-00AF-45D7-96CF-4CF50F7CE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FFF18C-B549-48B2-A193-A5E554711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0A4524-30CF-4C2C-A738-0FFC56A0B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35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0D14E74-D345-4C54-8806-727ADD7AD0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24E3E33-D79C-47A9-BF15-E1024D58F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F1952D-01B4-49E1-9676-D3C5CDC6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4AE31A-6378-4F1D-9221-841040974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4FE4F6-1217-427B-AD1F-0A32BAC19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01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1898D2-3B8D-4D1C-B4B9-D024100F3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B4934B-0192-472C-8171-4D8571042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7DDCD7-33EB-4243-993A-B6E8E1D55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23ACC2-4073-4640-A0B8-2CCFC9285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CBF777-8F91-4B84-82EA-C22B3D815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073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583ABD-DA78-4357-B265-27CF63BCC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115C1BC-BCAE-43DC-809E-8315F30F7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FECBF6-0BC4-430B-AA27-7B5273E59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6E5C0D-B099-42BD-B613-DB01D7E3B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B06D1F-4636-4E41-BAB8-873F63700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448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482B1-5161-4641-9C38-6896E8441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C204C5-07C4-414A-BF68-B2A1FC6BF5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9D4F38-BABB-41EC-8697-AB642D0B52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0E3E3D-6800-4E76-8E56-2277C931E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ECE34D-DDFB-4E9F-BF48-9758A0769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59F1F6-33BD-400F-B84C-96DDFD52F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7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663F92-D909-451A-93AF-F9C6BA1F2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10779C-57EA-471F-A5BA-64A68D907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352B050-68C4-40B9-8765-6733EBE50D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FB51DCE-C7F3-4850-B533-8DF7C1839B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A453C2E-2F1A-4EC6-BBDF-24148FAC0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1100614-E32A-4F72-B455-2225C0FD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9D78C54-5467-4AE7-9DE6-1F992659A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C9C6C99-241F-4573-82A8-05C637942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11C9CF-87A0-46BB-A6CE-8880B6EB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7D85A91-8AA6-4EF2-9422-C3F69FBC8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F0241CC-F6CB-44FB-B0C2-17928A340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91E453E-7A5D-429D-AA43-B4BA4BC15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67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5DD624B-D076-4117-9C75-A3BD9B46A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F67F564-0F24-47B4-9CEE-0FB8B06B0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08B971-B05C-45E1-8F87-F62B4646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07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337094-75D1-482F-8A2D-E3D5ECA3B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ECE659-FB61-45C3-B4BE-C84FDED82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08EDE6-45C9-4D89-8EAC-AA63C99E86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5346DC-7B27-436D-A582-D743F153B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A23480-ABB9-48EE-8D5C-A3E146493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FA8BEF-680E-4559-9209-ACC989FF8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74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01E6B0-1F49-4900-8F85-203C6F67B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C18EEC8-2857-4B0F-B124-62A79B7B11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42EF0C-CAA1-4AA8-BBB5-C86C6064BE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8DFF0A-C357-4C86-A460-06789575A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CD87B8-BA07-4213-851A-9A37C82D0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411D15-93D5-4763-A1D5-8176437C1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8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CD8F308-7219-4A20-BBC6-D78D3149B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84DD3C-0991-49DC-B892-6C4B16707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81D6ED-E63E-489C-BA85-D11D269619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6C2C8-1713-4C21-936A-D2A5CA7A2641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55AF5-E969-4E27-8B0F-0A60E400C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3624EF-28A2-4955-97D8-633C90A3DF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8C945-E912-4F16-8C27-D97DAA2672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70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4">
            <a:extLst>
              <a:ext uri="{FF2B5EF4-FFF2-40B4-BE49-F238E27FC236}">
                <a16:creationId xmlns:a16="http://schemas.microsoft.com/office/drawing/2014/main" id="{286DB688-328F-4B64-8968-504A31DB9224}"/>
              </a:ext>
            </a:extLst>
          </p:cNvPr>
          <p:cNvGrpSpPr>
            <a:grpSpLocks/>
          </p:cNvGrpSpPr>
          <p:nvPr/>
        </p:nvGrpSpPr>
        <p:grpSpPr bwMode="auto">
          <a:xfrm>
            <a:off x="1606550" y="1965325"/>
            <a:ext cx="3252788" cy="1236663"/>
            <a:chOff x="625475" y="327025"/>
            <a:chExt cx="3252788" cy="1236566"/>
          </a:xfrm>
        </p:grpSpPr>
        <p:sp>
          <p:nvSpPr>
            <p:cNvPr id="9247" name="文本框 2054">
              <a:extLst>
                <a:ext uri="{FF2B5EF4-FFF2-40B4-BE49-F238E27FC236}">
                  <a16:creationId xmlns:a16="http://schemas.microsoft.com/office/drawing/2014/main" id="{A228BF48-3E8F-455B-8A56-1170340E5C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475" y="695325"/>
              <a:ext cx="1008063" cy="307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p-Akt308</a:t>
              </a:r>
            </a:p>
          </p:txBody>
        </p:sp>
        <p:pic>
          <p:nvPicPr>
            <p:cNvPr id="9248" name="图片 134" descr="stt a-w pka_2">
              <a:extLst>
                <a:ext uri="{FF2B5EF4-FFF2-40B4-BE49-F238E27FC236}">
                  <a16:creationId xmlns:a16="http://schemas.microsoft.com/office/drawing/2014/main" id="{B6CC6E56-ABDF-451C-B164-B1DC85395020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463" y="979488"/>
              <a:ext cx="2160587" cy="2524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49" name="文本框 2056">
              <a:extLst>
                <a:ext uri="{FF2B5EF4-FFF2-40B4-BE49-F238E27FC236}">
                  <a16:creationId xmlns:a16="http://schemas.microsoft.com/office/drawing/2014/main" id="{5DAC7DAE-EA04-4745-98D1-B8375C01A5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1400" y="969963"/>
              <a:ext cx="647700" cy="307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Akt</a:t>
              </a:r>
            </a:p>
          </p:txBody>
        </p:sp>
        <p:pic>
          <p:nvPicPr>
            <p:cNvPr id="9250" name="图片 136" descr="stt wa actin">
              <a:extLst>
                <a:ext uri="{FF2B5EF4-FFF2-40B4-BE49-F238E27FC236}">
                  <a16:creationId xmlns:a16="http://schemas.microsoft.com/office/drawing/2014/main" id="{D383DC36-FF66-4712-9884-E46C55D46FD9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1463" y="1284288"/>
              <a:ext cx="2159000" cy="25241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51" name="文本框 2">
              <a:extLst>
                <a:ext uri="{FF2B5EF4-FFF2-40B4-BE49-F238E27FC236}">
                  <a16:creationId xmlns:a16="http://schemas.microsoft.com/office/drawing/2014/main" id="{ED38A606-6D19-4243-98E6-1C98497A9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925" y="1255713"/>
              <a:ext cx="1008063" cy="307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3C83804-C1A6-4740-AC00-BAB837C482FA}"/>
                </a:ext>
              </a:extLst>
            </p:cNvPr>
            <p:cNvCxnSpPr/>
            <p:nvPr/>
          </p:nvCxnSpPr>
          <p:spPr bwMode="auto">
            <a:xfrm>
              <a:off x="1620838" y="398457"/>
              <a:ext cx="977900" cy="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ADF1E18-E65C-4BE9-917D-7BD16DD175B4}"/>
                </a:ext>
              </a:extLst>
            </p:cNvPr>
            <p:cNvCxnSpPr/>
            <p:nvPr/>
          </p:nvCxnSpPr>
          <p:spPr bwMode="auto">
            <a:xfrm>
              <a:off x="2836863" y="398457"/>
              <a:ext cx="1041400" cy="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54" name="TextBox 60">
              <a:extLst>
                <a:ext uri="{FF2B5EF4-FFF2-40B4-BE49-F238E27FC236}">
                  <a16:creationId xmlns:a16="http://schemas.microsoft.com/office/drawing/2014/main" id="{2D0D0671-59D6-4937-8FB4-1271E47285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3038" y="327025"/>
              <a:ext cx="1120775" cy="307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ACE2 KO</a:t>
              </a:r>
              <a:endParaRPr lang="zh-CN" altLang="en-US" sz="1400" b="1" baseline="30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55" name="TextBox 61">
              <a:extLst>
                <a:ext uri="{FF2B5EF4-FFF2-40B4-BE49-F238E27FC236}">
                  <a16:creationId xmlns:a16="http://schemas.microsoft.com/office/drawing/2014/main" id="{82A3A81C-03B6-4C94-A1C2-E1E7F14DB6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9288" y="327025"/>
              <a:ext cx="720725" cy="307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  <a:endParaRPr lang="zh-CN" altLang="en-US" sz="1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27CCFCD9-B112-4402-9C3F-5AAB4A49F11C}"/>
                </a:ext>
              </a:extLst>
            </p:cNvPr>
            <p:cNvCxnSpPr/>
            <p:nvPr/>
          </p:nvCxnSpPr>
          <p:spPr bwMode="auto">
            <a:xfrm>
              <a:off x="1662113" y="601641"/>
              <a:ext cx="900112" cy="15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9257" name="图片 143" descr="p-akt308 sln29170818_1">
              <a:extLst>
                <a:ext uri="{FF2B5EF4-FFF2-40B4-BE49-F238E27FC236}">
                  <a16:creationId xmlns:a16="http://schemas.microsoft.com/office/drawing/2014/main" id="{03930522-69AF-4764-8573-B9B1675240EA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4">
              <a:lum brigh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6225" y="684213"/>
              <a:ext cx="2159000" cy="25082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B927F35-B73C-47C6-9D02-5F969533A157}"/>
                </a:ext>
              </a:extLst>
            </p:cNvPr>
            <p:cNvCxnSpPr/>
            <p:nvPr/>
          </p:nvCxnSpPr>
          <p:spPr bwMode="auto">
            <a:xfrm>
              <a:off x="2733675" y="603228"/>
              <a:ext cx="900113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219" name="TextBox 10">
            <a:extLst>
              <a:ext uri="{FF2B5EF4-FFF2-40B4-BE49-F238E27FC236}">
                <a16:creationId xmlns:a16="http://schemas.microsoft.com/office/drawing/2014/main" id="{5144BF48-1567-4B25-8C1B-A3316CA67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838" y="1584325"/>
            <a:ext cx="407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CN" alt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20" name="组合 67">
            <a:extLst>
              <a:ext uri="{FF2B5EF4-FFF2-40B4-BE49-F238E27FC236}">
                <a16:creationId xmlns:a16="http://schemas.microsoft.com/office/drawing/2014/main" id="{6AE2ADA8-8426-4B3F-8697-EDF46A75D810}"/>
              </a:ext>
            </a:extLst>
          </p:cNvPr>
          <p:cNvGrpSpPr>
            <a:grpSpLocks/>
          </p:cNvGrpSpPr>
          <p:nvPr/>
        </p:nvGrpSpPr>
        <p:grpSpPr bwMode="auto">
          <a:xfrm>
            <a:off x="5892800" y="490538"/>
            <a:ext cx="3370263" cy="1216025"/>
            <a:chOff x="733603" y="6069385"/>
            <a:chExt cx="3371870" cy="1216979"/>
          </a:xfrm>
        </p:grpSpPr>
        <p:pic>
          <p:nvPicPr>
            <p:cNvPr id="9236" name="图片 122">
              <a:extLst>
                <a:ext uri="{FF2B5EF4-FFF2-40B4-BE49-F238E27FC236}">
                  <a16:creationId xmlns:a16="http://schemas.microsoft.com/office/drawing/2014/main" id="{55FE0E4C-690D-4FE5-8B3A-04D57A2AFE61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344" y="6426186"/>
              <a:ext cx="2160000" cy="252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7" name="图片 123">
              <a:extLst>
                <a:ext uri="{FF2B5EF4-FFF2-40B4-BE49-F238E27FC236}">
                  <a16:creationId xmlns:a16="http://schemas.microsoft.com/office/drawing/2014/main" id="{BC29DA99-A8D6-4136-8604-DD06456BC05F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344" y="6735971"/>
              <a:ext cx="2160000" cy="252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8" name="文本框 2054">
              <a:extLst>
                <a:ext uri="{FF2B5EF4-FFF2-40B4-BE49-F238E27FC236}">
                  <a16:creationId xmlns:a16="http://schemas.microsoft.com/office/drawing/2014/main" id="{1C88F553-1F97-4D01-BD95-2DCE62AB7C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603" y="6447854"/>
              <a:ext cx="1007536" cy="308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p-Akt308</a:t>
              </a:r>
            </a:p>
          </p:txBody>
        </p:sp>
        <p:sp>
          <p:nvSpPr>
            <p:cNvPr id="9239" name="文本框 2056">
              <a:extLst>
                <a:ext uri="{FF2B5EF4-FFF2-40B4-BE49-F238E27FC236}">
                  <a16:creationId xmlns:a16="http://schemas.microsoft.com/office/drawing/2014/main" id="{00D39818-F9C0-47B4-9AFD-A24577137D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6252" y="6697059"/>
              <a:ext cx="647566" cy="308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Akt</a:t>
              </a:r>
            </a:p>
          </p:txBody>
        </p:sp>
        <p:sp>
          <p:nvSpPr>
            <p:cNvPr id="9240" name="TextBox 60">
              <a:extLst>
                <a:ext uri="{FF2B5EF4-FFF2-40B4-BE49-F238E27FC236}">
                  <a16:creationId xmlns:a16="http://schemas.microsoft.com/office/drawing/2014/main" id="{67124DD5-66BD-4B0F-8858-A5EC815577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0942" y="6069385"/>
              <a:ext cx="1384531" cy="308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db/db+ACE2 </a:t>
              </a:r>
              <a:endParaRPr lang="en-US" altLang="zh-CN" sz="1400" b="1" baseline="30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856D354-1FA2-4FE8-AD6F-90828D09F4A2}"/>
                </a:ext>
              </a:extLst>
            </p:cNvPr>
            <p:cNvCxnSpPr/>
            <p:nvPr/>
          </p:nvCxnSpPr>
          <p:spPr bwMode="auto">
            <a:xfrm>
              <a:off x="2116975" y="6271155"/>
              <a:ext cx="1289665" cy="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42" name="TextBox 61">
              <a:extLst>
                <a:ext uri="{FF2B5EF4-FFF2-40B4-BE49-F238E27FC236}">
                  <a16:creationId xmlns:a16="http://schemas.microsoft.com/office/drawing/2014/main" id="{A4AFCCC8-9BC3-4670-AFDD-7CCB9EA4D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7469" y="6069385"/>
              <a:ext cx="1416050" cy="308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db/db+GFP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BF97634E-8D4E-4E1E-B882-DA1CE5710537}"/>
                </a:ext>
              </a:extLst>
            </p:cNvPr>
            <p:cNvCxnSpPr/>
            <p:nvPr/>
          </p:nvCxnSpPr>
          <p:spPr bwMode="auto">
            <a:xfrm>
              <a:off x="1602380" y="6344237"/>
              <a:ext cx="1080015" cy="317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DBD5ECF-9206-41D6-A314-69B397FF6706}"/>
                </a:ext>
              </a:extLst>
            </p:cNvPr>
            <p:cNvCxnSpPr/>
            <p:nvPr/>
          </p:nvCxnSpPr>
          <p:spPr bwMode="auto">
            <a:xfrm>
              <a:off x="2782454" y="6344237"/>
              <a:ext cx="1080015" cy="158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9245" name="图片 131">
              <a:extLst>
                <a:ext uri="{FF2B5EF4-FFF2-40B4-BE49-F238E27FC236}">
                  <a16:creationId xmlns:a16="http://schemas.microsoft.com/office/drawing/2014/main" id="{C39C8E9C-EDAC-423D-BB8C-72B5541EC834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6414" y="7030495"/>
              <a:ext cx="2159160" cy="25175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46" name="文本框 2">
              <a:extLst>
                <a:ext uri="{FF2B5EF4-FFF2-40B4-BE49-F238E27FC236}">
                  <a16:creationId xmlns:a16="http://schemas.microsoft.com/office/drawing/2014/main" id="{EDD45F5E-D710-446F-A58A-9A95BEA3B4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6812" y="6978243"/>
              <a:ext cx="1007536" cy="308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</p:grpSp>
      <p:sp>
        <p:nvSpPr>
          <p:cNvPr id="9221" name="TextBox 10">
            <a:extLst>
              <a:ext uri="{FF2B5EF4-FFF2-40B4-BE49-F238E27FC236}">
                <a16:creationId xmlns:a16="http://schemas.microsoft.com/office/drawing/2014/main" id="{A558BAA6-80E4-4314-A142-40BC4B2C4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8013" y="174625"/>
            <a:ext cx="387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9222" name="TextBox 10">
            <a:extLst>
              <a:ext uri="{FF2B5EF4-FFF2-40B4-BE49-F238E27FC236}">
                <a16:creationId xmlns:a16="http://schemas.microsoft.com/office/drawing/2014/main" id="{29353573-CA09-4AE4-B017-D3A27B225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31750"/>
            <a:ext cx="1741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</a:rPr>
              <a:t>Figure 7</a:t>
            </a:r>
            <a:endParaRPr lang="en-US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3" name="图片 1">
            <a:extLst>
              <a:ext uri="{FF2B5EF4-FFF2-40B4-BE49-F238E27FC236}">
                <a16:creationId xmlns:a16="http://schemas.microsoft.com/office/drawing/2014/main" id="{783310AB-B9D2-4FAB-AC5F-A9ACB1A527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8" t="36716" r="30466" b="40392"/>
          <a:stretch>
            <a:fillRect/>
          </a:stretch>
        </p:blipFill>
        <p:spPr bwMode="auto">
          <a:xfrm>
            <a:off x="1858963" y="3914775"/>
            <a:ext cx="326072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634C8A80-A77E-43AE-8169-530581506998}"/>
              </a:ext>
            </a:extLst>
          </p:cNvPr>
          <p:cNvSpPr/>
          <p:nvPr/>
        </p:nvSpPr>
        <p:spPr>
          <a:xfrm rot="20542762">
            <a:off x="2797175" y="4630738"/>
            <a:ext cx="2020888" cy="2936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225" name="组合 2">
            <a:extLst>
              <a:ext uri="{FF2B5EF4-FFF2-40B4-BE49-F238E27FC236}">
                <a16:creationId xmlns:a16="http://schemas.microsoft.com/office/drawing/2014/main" id="{399850CA-7BB0-49BF-93FF-86515C4FF060}"/>
              </a:ext>
            </a:extLst>
          </p:cNvPr>
          <p:cNvGrpSpPr>
            <a:grpSpLocks/>
          </p:cNvGrpSpPr>
          <p:nvPr/>
        </p:nvGrpSpPr>
        <p:grpSpPr bwMode="auto">
          <a:xfrm>
            <a:off x="6630988" y="2206625"/>
            <a:ext cx="3055937" cy="4516438"/>
            <a:chOff x="7904747" y="2277328"/>
            <a:chExt cx="3056021" cy="4515661"/>
          </a:xfrm>
        </p:grpSpPr>
        <p:pic>
          <p:nvPicPr>
            <p:cNvPr id="9230" name="图片 98">
              <a:extLst>
                <a:ext uri="{FF2B5EF4-FFF2-40B4-BE49-F238E27FC236}">
                  <a16:creationId xmlns:a16="http://schemas.microsoft.com/office/drawing/2014/main" id="{6AFDF2BB-7496-4575-9E0C-0A28125A5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10" t="41112" r="30302" b="32333"/>
            <a:stretch>
              <a:fillRect/>
            </a:stretch>
          </p:blipFill>
          <p:spPr bwMode="auto">
            <a:xfrm>
              <a:off x="7904747" y="3836342"/>
              <a:ext cx="2959769" cy="1708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图片 99">
              <a:extLst>
                <a:ext uri="{FF2B5EF4-FFF2-40B4-BE49-F238E27FC236}">
                  <a16:creationId xmlns:a16="http://schemas.microsoft.com/office/drawing/2014/main" id="{DB1C3C14-2050-456A-A4A4-5B3794283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33" t="43018" r="34013" b="30322"/>
            <a:stretch>
              <a:fillRect/>
            </a:stretch>
          </p:blipFill>
          <p:spPr bwMode="auto">
            <a:xfrm>
              <a:off x="7904747" y="2277328"/>
              <a:ext cx="2779296" cy="143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2" name="图片 100">
              <a:extLst>
                <a:ext uri="{FF2B5EF4-FFF2-40B4-BE49-F238E27FC236}">
                  <a16:creationId xmlns:a16="http://schemas.microsoft.com/office/drawing/2014/main" id="{D756AACF-7DE6-4445-84EA-AEC77C3C7C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238" t="40833" r="31346" b="41663"/>
            <a:stretch>
              <a:fillRect/>
            </a:stretch>
          </p:blipFill>
          <p:spPr bwMode="auto">
            <a:xfrm>
              <a:off x="7904747" y="5577799"/>
              <a:ext cx="3056021" cy="121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8CD1AA3-9F0C-4D97-98EF-BE1040AA1297}"/>
                </a:ext>
              </a:extLst>
            </p:cNvPr>
            <p:cNvSpPr/>
            <p:nvPr/>
          </p:nvSpPr>
          <p:spPr>
            <a:xfrm>
              <a:off x="8303220" y="3015389"/>
              <a:ext cx="1893940" cy="2237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9075446B-B6EA-4063-B79F-20DD76FFF223}"/>
                </a:ext>
              </a:extLst>
            </p:cNvPr>
            <p:cNvSpPr/>
            <p:nvPr/>
          </p:nvSpPr>
          <p:spPr>
            <a:xfrm>
              <a:off x="8455624" y="4807368"/>
              <a:ext cx="1893940" cy="22221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900660C2-DE1B-4D6D-915F-2859B1559E0D}"/>
                </a:ext>
              </a:extLst>
            </p:cNvPr>
            <p:cNvSpPr/>
            <p:nvPr/>
          </p:nvSpPr>
          <p:spPr>
            <a:xfrm>
              <a:off x="8601678" y="6070800"/>
              <a:ext cx="1936803" cy="30633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26" name="文本框 2054">
            <a:extLst>
              <a:ext uri="{FF2B5EF4-FFF2-40B4-BE49-F238E27FC236}">
                <a16:creationId xmlns:a16="http://schemas.microsoft.com/office/drawing/2014/main" id="{8046CE0B-9002-4B96-A626-41F67BA58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163" y="4014788"/>
            <a:ext cx="10080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p-Akt308</a:t>
            </a:r>
          </a:p>
        </p:txBody>
      </p:sp>
      <p:sp>
        <p:nvSpPr>
          <p:cNvPr id="9227" name="文本框 2054">
            <a:extLst>
              <a:ext uri="{FF2B5EF4-FFF2-40B4-BE49-F238E27FC236}">
                <a16:creationId xmlns:a16="http://schemas.microsoft.com/office/drawing/2014/main" id="{4E100510-3BF0-456F-B548-1575F6E81F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0988" y="2276475"/>
            <a:ext cx="1008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p-Akt308</a:t>
            </a:r>
          </a:p>
        </p:txBody>
      </p:sp>
      <p:sp>
        <p:nvSpPr>
          <p:cNvPr id="9228" name="文本框 2056">
            <a:extLst>
              <a:ext uri="{FF2B5EF4-FFF2-40B4-BE49-F238E27FC236}">
                <a16:creationId xmlns:a16="http://schemas.microsoft.com/office/drawing/2014/main" id="{2DFC29CA-9868-4FCA-9F3A-5F07BE0BC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4963" y="3905250"/>
            <a:ext cx="647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Akt</a:t>
            </a:r>
          </a:p>
        </p:txBody>
      </p:sp>
      <p:sp>
        <p:nvSpPr>
          <p:cNvPr id="9229" name="文本框 2">
            <a:extLst>
              <a:ext uri="{FF2B5EF4-FFF2-40B4-BE49-F238E27FC236}">
                <a16:creationId xmlns:a16="http://schemas.microsoft.com/office/drawing/2014/main" id="{A6EE0BD4-9C5A-4C9F-8AE3-C6B8A1DDD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3688" y="5557838"/>
            <a:ext cx="1008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0">
            <a:extLst>
              <a:ext uri="{FF2B5EF4-FFF2-40B4-BE49-F238E27FC236}">
                <a16:creationId xmlns:a16="http://schemas.microsoft.com/office/drawing/2014/main" id="{C10B4066-D5AD-4358-ADA5-477B43D97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735013"/>
            <a:ext cx="387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10243" name="图片 145">
            <a:extLst>
              <a:ext uri="{FF2B5EF4-FFF2-40B4-BE49-F238E27FC236}">
                <a16:creationId xmlns:a16="http://schemas.microsoft.com/office/drawing/2014/main" id="{FC628CB0-6661-4ABA-B1C9-B6D7DE9F9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603375"/>
            <a:ext cx="1779588" cy="219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图片 146">
            <a:extLst>
              <a:ext uri="{FF2B5EF4-FFF2-40B4-BE49-F238E27FC236}">
                <a16:creationId xmlns:a16="http://schemas.microsoft.com/office/drawing/2014/main" id="{34B743E6-57E0-4178-B020-E6BEF18535D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3" y="1341438"/>
            <a:ext cx="1784350" cy="217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图片 147">
            <a:extLst>
              <a:ext uri="{FF2B5EF4-FFF2-40B4-BE49-F238E27FC236}">
                <a16:creationId xmlns:a16="http://schemas.microsoft.com/office/drawing/2014/main" id="{1E1FEC6F-8591-4D3C-97C3-3ED9A42AA026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3" y="2409825"/>
            <a:ext cx="1784350" cy="219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图片 148">
            <a:extLst>
              <a:ext uri="{FF2B5EF4-FFF2-40B4-BE49-F238E27FC236}">
                <a16:creationId xmlns:a16="http://schemas.microsoft.com/office/drawing/2014/main" id="{8DF6AAF9-0381-4E53-BFDF-8BE47B385A17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3" y="2147888"/>
            <a:ext cx="1784350" cy="217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TextBox 67">
            <a:extLst>
              <a:ext uri="{FF2B5EF4-FFF2-40B4-BE49-F238E27FC236}">
                <a16:creationId xmlns:a16="http://schemas.microsoft.com/office/drawing/2014/main" id="{A2B62ACC-B85A-4EE2-BDB2-5CC09935F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800" y="1530350"/>
            <a:ext cx="666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Akt</a:t>
            </a:r>
          </a:p>
        </p:txBody>
      </p:sp>
      <p:sp>
        <p:nvSpPr>
          <p:cNvPr id="10248" name="TextBox 68">
            <a:extLst>
              <a:ext uri="{FF2B5EF4-FFF2-40B4-BE49-F238E27FC236}">
                <a16:creationId xmlns:a16="http://schemas.microsoft.com/office/drawing/2014/main" id="{8396C0F5-E15D-4E29-BA6B-1178FF148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273175"/>
            <a:ext cx="11255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p-Akt308</a:t>
            </a:r>
          </a:p>
        </p:txBody>
      </p:sp>
      <p:sp>
        <p:nvSpPr>
          <p:cNvPr id="10249" name="TextBox 69">
            <a:extLst>
              <a:ext uri="{FF2B5EF4-FFF2-40B4-BE49-F238E27FC236}">
                <a16:creationId xmlns:a16="http://schemas.microsoft.com/office/drawing/2014/main" id="{B7AD47FE-7AF1-4B00-8AED-E0E9CF781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813" y="2397125"/>
            <a:ext cx="927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FOX01</a:t>
            </a:r>
          </a:p>
        </p:txBody>
      </p:sp>
      <p:sp>
        <p:nvSpPr>
          <p:cNvPr id="10250" name="TextBox 70">
            <a:extLst>
              <a:ext uri="{FF2B5EF4-FFF2-40B4-BE49-F238E27FC236}">
                <a16:creationId xmlns:a16="http://schemas.microsoft.com/office/drawing/2014/main" id="{07376F80-5835-48A3-A73B-C21369DF92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713" y="2117725"/>
            <a:ext cx="1092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p-FOX01</a:t>
            </a:r>
          </a:p>
        </p:txBody>
      </p:sp>
      <p:sp>
        <p:nvSpPr>
          <p:cNvPr id="10251" name="TextBox 71">
            <a:extLst>
              <a:ext uri="{FF2B5EF4-FFF2-40B4-BE49-F238E27FC236}">
                <a16:creationId xmlns:a16="http://schemas.microsoft.com/office/drawing/2014/main" id="{7B995DCA-DCEB-4E9E-BFFB-6D5A2C1DFEED}"/>
              </a:ext>
            </a:extLst>
          </p:cNvPr>
          <p:cNvSpPr txBox="1">
            <a:spLocks noChangeArrowheads="1"/>
          </p:cNvSpPr>
          <p:nvPr/>
        </p:nvSpPr>
        <p:spPr bwMode="auto">
          <a:xfrm rot="-1232046">
            <a:off x="1511300" y="965200"/>
            <a:ext cx="925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10252" name="TextBox 74">
            <a:extLst>
              <a:ext uri="{FF2B5EF4-FFF2-40B4-BE49-F238E27FC236}">
                <a16:creationId xmlns:a16="http://schemas.microsoft.com/office/drawing/2014/main" id="{18B010EB-F92B-48D8-ACAA-99E5F3BCE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25" y="1803400"/>
            <a:ext cx="800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UCP1</a:t>
            </a:r>
          </a:p>
        </p:txBody>
      </p:sp>
      <p:pic>
        <p:nvPicPr>
          <p:cNvPr id="10253" name="Picture 3">
            <a:extLst>
              <a:ext uri="{FF2B5EF4-FFF2-40B4-BE49-F238E27FC236}">
                <a16:creationId xmlns:a16="http://schemas.microsoft.com/office/drawing/2014/main" id="{C428FA59-775D-46E2-841D-56E953631523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7618"/>
          <a:stretch>
            <a:fillRect/>
          </a:stretch>
        </p:blipFill>
        <p:spPr bwMode="auto">
          <a:xfrm>
            <a:off x="1708150" y="2673350"/>
            <a:ext cx="1784350" cy="222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FCED61CC-DECB-4729-BCAA-C6A3AA3A98FA}"/>
              </a:ext>
            </a:extLst>
          </p:cNvPr>
          <p:cNvSpPr/>
          <p:nvPr/>
        </p:nvSpPr>
        <p:spPr bwMode="auto">
          <a:xfrm>
            <a:off x="1062038" y="2654300"/>
            <a:ext cx="747712" cy="277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Actin    </a:t>
            </a:r>
          </a:p>
        </p:txBody>
      </p:sp>
      <p:sp>
        <p:nvSpPr>
          <p:cNvPr id="10255" name="文本框 7">
            <a:extLst>
              <a:ext uri="{FF2B5EF4-FFF2-40B4-BE49-F238E27FC236}">
                <a16:creationId xmlns:a16="http://schemas.microsoft.com/office/drawing/2014/main" id="{15510AE0-E780-4496-9BCE-6CF43BB86B4D}"/>
              </a:ext>
            </a:extLst>
          </p:cNvPr>
          <p:cNvSpPr txBox="1">
            <a:spLocks noChangeArrowheads="1"/>
          </p:cNvSpPr>
          <p:nvPr/>
        </p:nvSpPr>
        <p:spPr bwMode="auto">
          <a:xfrm rot="-1232046">
            <a:off x="2674938" y="817563"/>
            <a:ext cx="1227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  Ang-(1-7)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+MK2206</a:t>
            </a:r>
          </a:p>
        </p:txBody>
      </p:sp>
      <p:sp>
        <p:nvSpPr>
          <p:cNvPr id="10256" name="TextBox 71">
            <a:extLst>
              <a:ext uri="{FF2B5EF4-FFF2-40B4-BE49-F238E27FC236}">
                <a16:creationId xmlns:a16="http://schemas.microsoft.com/office/drawing/2014/main" id="{5E1EAF03-3A58-4C46-9D3C-AB8BB8C5B5C3}"/>
              </a:ext>
            </a:extLst>
          </p:cNvPr>
          <p:cNvSpPr txBox="1">
            <a:spLocks noChangeArrowheads="1"/>
          </p:cNvSpPr>
          <p:nvPr/>
        </p:nvSpPr>
        <p:spPr bwMode="auto">
          <a:xfrm rot="-1232046">
            <a:off x="2066925" y="877888"/>
            <a:ext cx="1155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Ang-(1-7) </a:t>
            </a:r>
          </a:p>
        </p:txBody>
      </p:sp>
      <p:sp>
        <p:nvSpPr>
          <p:cNvPr id="10257" name="TextBox 10">
            <a:extLst>
              <a:ext uri="{FF2B5EF4-FFF2-40B4-BE49-F238E27FC236}">
                <a16:creationId xmlns:a16="http://schemas.microsoft.com/office/drawing/2014/main" id="{AA42F08C-E0FE-4659-9A82-24858C1F2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9525"/>
            <a:ext cx="1903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Figure 7</a:t>
            </a:r>
          </a:p>
        </p:txBody>
      </p:sp>
      <p:grpSp>
        <p:nvGrpSpPr>
          <p:cNvPr id="10258" name="组合 3">
            <a:extLst>
              <a:ext uri="{FF2B5EF4-FFF2-40B4-BE49-F238E27FC236}">
                <a16:creationId xmlns:a16="http://schemas.microsoft.com/office/drawing/2014/main" id="{3BBD75A6-7C98-432B-94EC-B726CE04C511}"/>
              </a:ext>
            </a:extLst>
          </p:cNvPr>
          <p:cNvGrpSpPr>
            <a:grpSpLocks/>
          </p:cNvGrpSpPr>
          <p:nvPr/>
        </p:nvGrpSpPr>
        <p:grpSpPr bwMode="auto">
          <a:xfrm>
            <a:off x="4360863" y="271463"/>
            <a:ext cx="3695700" cy="5538787"/>
            <a:chOff x="4351199" y="283705"/>
            <a:chExt cx="3694866" cy="5538616"/>
          </a:xfrm>
        </p:grpSpPr>
        <p:pic>
          <p:nvPicPr>
            <p:cNvPr id="10264" name="图片 1">
              <a:extLst>
                <a:ext uri="{FF2B5EF4-FFF2-40B4-BE49-F238E27FC236}">
                  <a16:creationId xmlns:a16="http://schemas.microsoft.com/office/drawing/2014/main" id="{65E1A92C-CACB-4F25-8F4A-5B411CFCF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38" t="63516" r="27898" b="18236"/>
            <a:stretch>
              <a:fillRect/>
            </a:stretch>
          </p:blipFill>
          <p:spPr bwMode="auto">
            <a:xfrm>
              <a:off x="4526913" y="1407695"/>
              <a:ext cx="3065013" cy="126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5" name="图片 2">
              <a:extLst>
                <a:ext uri="{FF2B5EF4-FFF2-40B4-BE49-F238E27FC236}">
                  <a16:creationId xmlns:a16="http://schemas.microsoft.com/office/drawing/2014/main" id="{FAFFED66-44AF-441F-B4CF-6FFFF3E59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67" t="56525" r="50008" b="29237"/>
            <a:stretch>
              <a:fillRect/>
            </a:stretch>
          </p:blipFill>
          <p:spPr bwMode="auto">
            <a:xfrm>
              <a:off x="4788568" y="283705"/>
              <a:ext cx="2598821" cy="986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6" name="图片 23">
              <a:extLst>
                <a:ext uri="{FF2B5EF4-FFF2-40B4-BE49-F238E27FC236}">
                  <a16:creationId xmlns:a16="http://schemas.microsoft.com/office/drawing/2014/main" id="{02DBF1C4-0C43-4211-9E66-A8392B6A3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84" t="43066" r="24318" b="42213"/>
            <a:stretch>
              <a:fillRect/>
            </a:stretch>
          </p:blipFill>
          <p:spPr bwMode="auto">
            <a:xfrm>
              <a:off x="4351199" y="4560931"/>
              <a:ext cx="3694866" cy="1261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7" name="图片 25">
              <a:extLst>
                <a:ext uri="{FF2B5EF4-FFF2-40B4-BE49-F238E27FC236}">
                  <a16:creationId xmlns:a16="http://schemas.microsoft.com/office/drawing/2014/main" id="{1140AB09-0BD7-4F8D-82A7-C221EE1751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28" t="44801" r="33868" b="36052"/>
            <a:stretch>
              <a:fillRect/>
            </a:stretch>
          </p:blipFill>
          <p:spPr bwMode="auto">
            <a:xfrm>
              <a:off x="4572000" y="2732573"/>
              <a:ext cx="3068053" cy="1564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2954464-15DA-4E3A-A7C6-A93B7A1569F2}"/>
                </a:ext>
              </a:extLst>
            </p:cNvPr>
            <p:cNvSpPr/>
            <p:nvPr/>
          </p:nvSpPr>
          <p:spPr>
            <a:xfrm>
              <a:off x="5338401" y="804389"/>
              <a:ext cx="1374465" cy="15239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8176B6D-A3CE-4E63-9E1A-8B53A9CE3C71}"/>
                </a:ext>
              </a:extLst>
            </p:cNvPr>
            <p:cNvSpPr/>
            <p:nvPr/>
          </p:nvSpPr>
          <p:spPr>
            <a:xfrm>
              <a:off x="5414584" y="1985452"/>
              <a:ext cx="1376051" cy="15239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89C99D0-CE5D-44D5-B88B-90C2ACCAED12}"/>
                </a:ext>
              </a:extLst>
            </p:cNvPr>
            <p:cNvSpPr/>
            <p:nvPr/>
          </p:nvSpPr>
          <p:spPr>
            <a:xfrm>
              <a:off x="5109853" y="3564966"/>
              <a:ext cx="1507785" cy="21271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7D2F1A5D-C0C9-41B9-A951-836EBFC8C01B}"/>
                </a:ext>
              </a:extLst>
            </p:cNvPr>
            <p:cNvSpPr/>
            <p:nvPr/>
          </p:nvSpPr>
          <p:spPr>
            <a:xfrm>
              <a:off x="5590756" y="4980972"/>
              <a:ext cx="1507785" cy="2111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259" name="TextBox 68">
            <a:extLst>
              <a:ext uri="{FF2B5EF4-FFF2-40B4-BE49-F238E27FC236}">
                <a16:creationId xmlns:a16="http://schemas.microsoft.com/office/drawing/2014/main" id="{E448D13B-B50C-44EE-BBFF-6CCBAD6AC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1075" y="287338"/>
            <a:ext cx="112553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p-Akt308</a:t>
            </a:r>
          </a:p>
        </p:txBody>
      </p:sp>
      <p:sp>
        <p:nvSpPr>
          <p:cNvPr id="10260" name="TextBox 74">
            <a:extLst>
              <a:ext uri="{FF2B5EF4-FFF2-40B4-BE49-F238E27FC236}">
                <a16:creationId xmlns:a16="http://schemas.microsoft.com/office/drawing/2014/main" id="{D19074BE-DE18-46AF-A001-F6F9E36A7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4538" y="1470025"/>
            <a:ext cx="800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Akt</a:t>
            </a:r>
          </a:p>
        </p:txBody>
      </p:sp>
      <p:sp>
        <p:nvSpPr>
          <p:cNvPr id="10261" name="TextBox 69">
            <a:extLst>
              <a:ext uri="{FF2B5EF4-FFF2-40B4-BE49-F238E27FC236}">
                <a16:creationId xmlns:a16="http://schemas.microsoft.com/office/drawing/2014/main" id="{5BD95946-9E28-4275-8E1E-8F25F215D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800" y="4667250"/>
            <a:ext cx="927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FOX01</a:t>
            </a:r>
          </a:p>
        </p:txBody>
      </p:sp>
      <p:sp>
        <p:nvSpPr>
          <p:cNvPr id="10262" name="TextBox 70">
            <a:extLst>
              <a:ext uri="{FF2B5EF4-FFF2-40B4-BE49-F238E27FC236}">
                <a16:creationId xmlns:a16="http://schemas.microsoft.com/office/drawing/2014/main" id="{A5A43BE9-C477-4553-B73B-510EC38B8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738" y="2741613"/>
            <a:ext cx="1092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p-FOX01</a:t>
            </a:r>
          </a:p>
        </p:txBody>
      </p:sp>
      <p:pic>
        <p:nvPicPr>
          <p:cNvPr id="10263" name="图片 101">
            <a:extLst>
              <a:ext uri="{FF2B5EF4-FFF2-40B4-BE49-F238E27FC236}">
                <a16:creationId xmlns:a16="http://schemas.microsoft.com/office/drawing/2014/main" id="{DB1E70FB-FEC1-421C-94E4-5A9B6E97D63A}"/>
              </a:ext>
            </a:extLst>
          </p:cNvPr>
          <p:cNvPicPr preferRelativeResize="0"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150" y="1871663"/>
            <a:ext cx="1763713" cy="2174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SUS-PC\Desktop\slnppka_4.tif">
            <a:extLst>
              <a:ext uri="{FF2B5EF4-FFF2-40B4-BE49-F238E27FC236}">
                <a16:creationId xmlns:a16="http://schemas.microsoft.com/office/drawing/2014/main" id="{DC037B2A-659B-4E21-A117-7D02C993D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13" y="1539875"/>
            <a:ext cx="2119312" cy="1603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SUS-PC\Desktop\pkasln_6.tif">
            <a:extLst>
              <a:ext uri="{FF2B5EF4-FFF2-40B4-BE49-F238E27FC236}">
                <a16:creationId xmlns:a16="http://schemas.microsoft.com/office/drawing/2014/main" id="{3200FA7B-2F3D-4DC4-B815-D7DF611B976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8"/>
          <a:stretch>
            <a:fillRect/>
          </a:stretch>
        </p:blipFill>
        <p:spPr bwMode="auto">
          <a:xfrm>
            <a:off x="2017713" y="3230563"/>
            <a:ext cx="2119312" cy="246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A0F6C08-C807-4622-8870-5ECB602E4675}"/>
              </a:ext>
            </a:extLst>
          </p:cNvPr>
          <p:cNvSpPr/>
          <p:nvPr/>
        </p:nvSpPr>
        <p:spPr bwMode="auto">
          <a:xfrm>
            <a:off x="1454150" y="3211513"/>
            <a:ext cx="6667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1286B05-C99C-4A83-98B6-482ED287E64B}"/>
              </a:ext>
            </a:extLst>
          </p:cNvPr>
          <p:cNvSpPr/>
          <p:nvPr/>
        </p:nvSpPr>
        <p:spPr bwMode="auto">
          <a:xfrm>
            <a:off x="1309688" y="2279650"/>
            <a:ext cx="857250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p-PKA</a:t>
            </a:r>
          </a:p>
        </p:txBody>
      </p:sp>
      <p:pic>
        <p:nvPicPr>
          <p:cNvPr id="11270" name="Picture 2" descr="C:\Users\ASUS-PC\Desktop\actin17-10-31 sln_7.tif">
            <a:extLst>
              <a:ext uri="{FF2B5EF4-FFF2-40B4-BE49-F238E27FC236}">
                <a16:creationId xmlns:a16="http://schemas.microsoft.com/office/drawing/2014/main" id="{AD252C20-C823-4064-966D-7EB8C3ACEAA1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13" y="3530600"/>
            <a:ext cx="2119312" cy="247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矩形 115">
            <a:extLst>
              <a:ext uri="{FF2B5EF4-FFF2-40B4-BE49-F238E27FC236}">
                <a16:creationId xmlns:a16="http://schemas.microsoft.com/office/drawing/2014/main" id="{FBAB6D8F-A9D2-48CD-85A5-2DC6A0939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688" y="3492500"/>
            <a:ext cx="712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4612669-352C-48F2-82E9-9E4EDCC38CBE}"/>
              </a:ext>
            </a:extLst>
          </p:cNvPr>
          <p:cNvCxnSpPr/>
          <p:nvPr/>
        </p:nvCxnSpPr>
        <p:spPr bwMode="auto">
          <a:xfrm>
            <a:off x="2074863" y="1292225"/>
            <a:ext cx="9779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6F8018F-F550-40B4-9625-B85EAB41A341}"/>
              </a:ext>
            </a:extLst>
          </p:cNvPr>
          <p:cNvCxnSpPr/>
          <p:nvPr/>
        </p:nvCxnSpPr>
        <p:spPr bwMode="auto">
          <a:xfrm>
            <a:off x="3290888" y="1292225"/>
            <a:ext cx="10414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TextBox 60">
            <a:extLst>
              <a:ext uri="{FF2B5EF4-FFF2-40B4-BE49-F238E27FC236}">
                <a16:creationId xmlns:a16="http://schemas.microsoft.com/office/drawing/2014/main" id="{D64A49AA-C448-4C43-9B6D-286639FF6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211263"/>
            <a:ext cx="1120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ACE2 KO</a:t>
            </a:r>
            <a:endParaRPr lang="zh-CN" altLang="en-US" sz="1400" b="1" baseline="30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75" name="TextBox 61">
            <a:extLst>
              <a:ext uri="{FF2B5EF4-FFF2-40B4-BE49-F238E27FC236}">
                <a16:creationId xmlns:a16="http://schemas.microsoft.com/office/drawing/2014/main" id="{384298C1-F1FE-4111-A666-15DEA2C610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4900" y="1211263"/>
            <a:ext cx="719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FD54C6E-0790-4FEE-BB5C-862B92EB0EB3}"/>
              </a:ext>
            </a:extLst>
          </p:cNvPr>
          <p:cNvCxnSpPr/>
          <p:nvPr/>
        </p:nvCxnSpPr>
        <p:spPr bwMode="auto">
          <a:xfrm>
            <a:off x="2116138" y="1485900"/>
            <a:ext cx="90011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C82C4AE-A3AA-4493-B46C-6CFD72D77990}"/>
              </a:ext>
            </a:extLst>
          </p:cNvPr>
          <p:cNvCxnSpPr/>
          <p:nvPr/>
        </p:nvCxnSpPr>
        <p:spPr bwMode="auto">
          <a:xfrm>
            <a:off x="3187700" y="1487488"/>
            <a:ext cx="900113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78" name="TextBox 10">
            <a:extLst>
              <a:ext uri="{FF2B5EF4-FFF2-40B4-BE49-F238E27FC236}">
                <a16:creationId xmlns:a16="http://schemas.microsoft.com/office/drawing/2014/main" id="{12C97DC4-28B7-44E1-9A07-2C917C7E4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100" y="1128713"/>
            <a:ext cx="407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11279" name="TextBox 10">
            <a:extLst>
              <a:ext uri="{FF2B5EF4-FFF2-40B4-BE49-F238E27FC236}">
                <a16:creationId xmlns:a16="http://schemas.microsoft.com/office/drawing/2014/main" id="{88F454DB-53E0-4FCF-9260-2A5236FB1D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25" y="-38100"/>
            <a:ext cx="166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Figure 7</a:t>
            </a:r>
          </a:p>
        </p:txBody>
      </p:sp>
      <p:grpSp>
        <p:nvGrpSpPr>
          <p:cNvPr id="11280" name="组合 21">
            <a:extLst>
              <a:ext uri="{FF2B5EF4-FFF2-40B4-BE49-F238E27FC236}">
                <a16:creationId xmlns:a16="http://schemas.microsoft.com/office/drawing/2014/main" id="{5E9EDCA3-E186-4EC1-BE43-D035111028A1}"/>
              </a:ext>
            </a:extLst>
          </p:cNvPr>
          <p:cNvGrpSpPr>
            <a:grpSpLocks/>
          </p:cNvGrpSpPr>
          <p:nvPr/>
        </p:nvGrpSpPr>
        <p:grpSpPr bwMode="auto">
          <a:xfrm>
            <a:off x="5268913" y="1528763"/>
            <a:ext cx="4025900" cy="4465637"/>
            <a:chOff x="5268370" y="1528010"/>
            <a:chExt cx="4026089" cy="4466542"/>
          </a:xfrm>
        </p:grpSpPr>
        <p:pic>
          <p:nvPicPr>
            <p:cNvPr id="11281" name="图片 1">
              <a:extLst>
                <a:ext uri="{FF2B5EF4-FFF2-40B4-BE49-F238E27FC236}">
                  <a16:creationId xmlns:a16="http://schemas.microsoft.com/office/drawing/2014/main" id="{254CE2E3-BC51-451D-99BF-B4178D805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40" t="41884" r="22861" b="15915"/>
            <a:stretch>
              <a:fillRect/>
            </a:stretch>
          </p:blipFill>
          <p:spPr bwMode="auto">
            <a:xfrm>
              <a:off x="5281863" y="1528010"/>
              <a:ext cx="3943114" cy="2250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A425FB4-C7E0-427F-B0D3-8F77FADC776C}"/>
                </a:ext>
              </a:extLst>
            </p:cNvPr>
            <p:cNvSpPr/>
            <p:nvPr/>
          </p:nvSpPr>
          <p:spPr>
            <a:xfrm>
              <a:off x="5939914" y="1875742"/>
              <a:ext cx="2016220" cy="160211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B4B2838-C95C-436C-AAA7-C316693918C1}"/>
                </a:ext>
              </a:extLst>
            </p:cNvPr>
            <p:cNvSpPr/>
            <p:nvPr/>
          </p:nvSpPr>
          <p:spPr bwMode="auto">
            <a:xfrm>
              <a:off x="5281071" y="1591523"/>
              <a:ext cx="857290" cy="2873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p-PKA</a:t>
              </a:r>
            </a:p>
          </p:txBody>
        </p:sp>
        <p:pic>
          <p:nvPicPr>
            <p:cNvPr id="11284" name="图片 2">
              <a:extLst>
                <a:ext uri="{FF2B5EF4-FFF2-40B4-BE49-F238E27FC236}">
                  <a16:creationId xmlns:a16="http://schemas.microsoft.com/office/drawing/2014/main" id="{9D7BDFCC-B5B1-4132-8987-BDECF5E2D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32" t="45903" r="26616" b="18700"/>
            <a:stretch>
              <a:fillRect/>
            </a:stretch>
          </p:blipFill>
          <p:spPr bwMode="auto">
            <a:xfrm>
              <a:off x="5268370" y="3824556"/>
              <a:ext cx="4026089" cy="2169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47DF81C-557D-44AA-8E1A-9B8DA0B8C215}"/>
                </a:ext>
              </a:extLst>
            </p:cNvPr>
            <p:cNvSpPr/>
            <p:nvPr/>
          </p:nvSpPr>
          <p:spPr>
            <a:xfrm>
              <a:off x="6244728" y="4743348"/>
              <a:ext cx="2016220" cy="3207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AF12ACD-E8DB-40FA-8308-F5D6552DA7D2}"/>
                </a:ext>
              </a:extLst>
            </p:cNvPr>
            <p:cNvSpPr/>
            <p:nvPr/>
          </p:nvSpPr>
          <p:spPr bwMode="auto">
            <a:xfrm>
              <a:off x="5289008" y="4089166"/>
              <a:ext cx="666781" cy="2858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PKA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99">
            <a:extLst>
              <a:ext uri="{FF2B5EF4-FFF2-40B4-BE49-F238E27FC236}">
                <a16:creationId xmlns:a16="http://schemas.microsoft.com/office/drawing/2014/main" id="{EFDE35B0-46BF-422B-B4B0-51B3A6B44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8" t="48756" r="37599" b="48125"/>
          <a:stretch>
            <a:fillRect/>
          </a:stretch>
        </p:blipFill>
        <p:spPr bwMode="auto">
          <a:xfrm>
            <a:off x="2813050" y="2795588"/>
            <a:ext cx="2081213" cy="242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图片 100">
            <a:extLst>
              <a:ext uri="{FF2B5EF4-FFF2-40B4-BE49-F238E27FC236}">
                <a16:creationId xmlns:a16="http://schemas.microsoft.com/office/drawing/2014/main" id="{04AB2E21-C23F-4AE2-91E5-408B24F4D7A8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2505075"/>
            <a:ext cx="2090738" cy="250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图片 101">
            <a:extLst>
              <a:ext uri="{FF2B5EF4-FFF2-40B4-BE49-F238E27FC236}">
                <a16:creationId xmlns:a16="http://schemas.microsoft.com/office/drawing/2014/main" id="{9C8604B1-2571-42F6-8C23-A36BFCD622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3" t="26328" r="29050" b="49919"/>
          <a:stretch>
            <a:fillRect/>
          </a:stretch>
        </p:blipFill>
        <p:spPr bwMode="auto">
          <a:xfrm>
            <a:off x="2809875" y="847725"/>
            <a:ext cx="2090738" cy="1581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TextBox 60">
            <a:extLst>
              <a:ext uri="{FF2B5EF4-FFF2-40B4-BE49-F238E27FC236}">
                <a16:creationId xmlns:a16="http://schemas.microsoft.com/office/drawing/2014/main" id="{E43519D9-58A3-49B7-8007-0B8F3E89C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288" y="514350"/>
            <a:ext cx="1433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db/db+ACE2 </a:t>
            </a:r>
            <a:endParaRPr lang="en-US" altLang="zh-CN" sz="1400" b="1" baseline="30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95B5DE7-14C0-4DEC-9EA2-69332D493D94}"/>
              </a:ext>
            </a:extLst>
          </p:cNvPr>
          <p:cNvCxnSpPr/>
          <p:nvPr/>
        </p:nvCxnSpPr>
        <p:spPr bwMode="auto">
          <a:xfrm>
            <a:off x="3257550" y="715963"/>
            <a:ext cx="1290638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TextBox 61">
            <a:extLst>
              <a:ext uri="{FF2B5EF4-FFF2-40B4-BE49-F238E27FC236}">
                <a16:creationId xmlns:a16="http://schemas.microsoft.com/office/drawing/2014/main" id="{9EA98F0B-B825-44EC-8C24-0CA155F08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1938" y="514350"/>
            <a:ext cx="14176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db/db+GFP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A1C4F50-49E2-4598-9D3B-CDD0A052198C}"/>
              </a:ext>
            </a:extLst>
          </p:cNvPr>
          <p:cNvCxnSpPr/>
          <p:nvPr/>
        </p:nvCxnSpPr>
        <p:spPr bwMode="auto">
          <a:xfrm>
            <a:off x="2914650" y="788988"/>
            <a:ext cx="901700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E7765F2-BC36-44E3-A2C3-E8734C7C08C2}"/>
              </a:ext>
            </a:extLst>
          </p:cNvPr>
          <p:cNvCxnSpPr/>
          <p:nvPr/>
        </p:nvCxnSpPr>
        <p:spPr bwMode="auto">
          <a:xfrm>
            <a:off x="3962400" y="788988"/>
            <a:ext cx="900113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131E2D82-2E35-4F93-A56C-61631A585D07}"/>
              </a:ext>
            </a:extLst>
          </p:cNvPr>
          <p:cNvSpPr/>
          <p:nvPr/>
        </p:nvSpPr>
        <p:spPr bwMode="auto">
          <a:xfrm>
            <a:off x="2246313" y="2505075"/>
            <a:ext cx="6667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407AA3C9-5581-4472-A4F4-2C07B4912E16}"/>
              </a:ext>
            </a:extLst>
          </p:cNvPr>
          <p:cNvSpPr/>
          <p:nvPr/>
        </p:nvSpPr>
        <p:spPr bwMode="auto">
          <a:xfrm>
            <a:off x="2139950" y="1520825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p-PKA</a:t>
            </a:r>
          </a:p>
        </p:txBody>
      </p:sp>
      <p:sp>
        <p:nvSpPr>
          <p:cNvPr id="12300" name="矩形 109">
            <a:extLst>
              <a:ext uri="{FF2B5EF4-FFF2-40B4-BE49-F238E27FC236}">
                <a16:creationId xmlns:a16="http://schemas.microsoft.com/office/drawing/2014/main" id="{98B211A7-4B9F-4E43-AB16-71F80D543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550" y="2752725"/>
            <a:ext cx="71596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2301" name="TextBox 10">
            <a:extLst>
              <a:ext uri="{FF2B5EF4-FFF2-40B4-BE49-F238E27FC236}">
                <a16:creationId xmlns:a16="http://schemas.microsoft.com/office/drawing/2014/main" id="{2D19904A-756F-4988-8DC8-B283B5418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0738" y="438150"/>
            <a:ext cx="407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2302" name="TextBox 10">
            <a:extLst>
              <a:ext uri="{FF2B5EF4-FFF2-40B4-BE49-F238E27FC236}">
                <a16:creationId xmlns:a16="http://schemas.microsoft.com/office/drawing/2014/main" id="{68863E68-04CE-4EAC-8735-F3623B05D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3" y="-58738"/>
            <a:ext cx="1749425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Figure 7</a:t>
            </a:r>
          </a:p>
        </p:txBody>
      </p:sp>
      <p:grpSp>
        <p:nvGrpSpPr>
          <p:cNvPr id="12303" name="组合 1">
            <a:extLst>
              <a:ext uri="{FF2B5EF4-FFF2-40B4-BE49-F238E27FC236}">
                <a16:creationId xmlns:a16="http://schemas.microsoft.com/office/drawing/2014/main" id="{02202B9B-6D4B-4DAB-B419-AD85F9A85685}"/>
              </a:ext>
            </a:extLst>
          </p:cNvPr>
          <p:cNvGrpSpPr>
            <a:grpSpLocks/>
          </p:cNvGrpSpPr>
          <p:nvPr/>
        </p:nvGrpSpPr>
        <p:grpSpPr bwMode="auto">
          <a:xfrm>
            <a:off x="5959475" y="463550"/>
            <a:ext cx="2924175" cy="5189538"/>
            <a:chOff x="5959940" y="463907"/>
            <a:chExt cx="2923673" cy="5189317"/>
          </a:xfrm>
        </p:grpSpPr>
        <p:pic>
          <p:nvPicPr>
            <p:cNvPr id="12307" name="图片 32">
              <a:extLst>
                <a:ext uri="{FF2B5EF4-FFF2-40B4-BE49-F238E27FC236}">
                  <a16:creationId xmlns:a16="http://schemas.microsoft.com/office/drawing/2014/main" id="{39E77EC0-0B16-4183-86DA-9403ECA4C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46" t="17651" r="19522" b="38901"/>
            <a:stretch>
              <a:fillRect/>
            </a:stretch>
          </p:blipFill>
          <p:spPr bwMode="auto">
            <a:xfrm>
              <a:off x="6100011" y="463907"/>
              <a:ext cx="2490537" cy="2080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8" name="图片 33">
              <a:extLst>
                <a:ext uri="{FF2B5EF4-FFF2-40B4-BE49-F238E27FC236}">
                  <a16:creationId xmlns:a16="http://schemas.microsoft.com/office/drawing/2014/main" id="{4B300BA0-B3FC-4A3A-BDC2-0AAA76A77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56" t="50456" r="21970" b="24184"/>
            <a:stretch>
              <a:fillRect/>
            </a:stretch>
          </p:blipFill>
          <p:spPr bwMode="auto">
            <a:xfrm>
              <a:off x="5959940" y="4245529"/>
              <a:ext cx="2923673" cy="140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9" name="图片 34">
              <a:extLst>
                <a:ext uri="{FF2B5EF4-FFF2-40B4-BE49-F238E27FC236}">
                  <a16:creationId xmlns:a16="http://schemas.microsoft.com/office/drawing/2014/main" id="{F90612DF-A1F1-4876-A80F-9687A8498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20" t="36649" r="29109" b="35649"/>
            <a:stretch>
              <a:fillRect/>
            </a:stretch>
          </p:blipFill>
          <p:spPr bwMode="auto">
            <a:xfrm>
              <a:off x="6100010" y="2647310"/>
              <a:ext cx="2490537" cy="1495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7AE25BD-0819-4398-B547-38055BACD7B2}"/>
                </a:ext>
              </a:extLst>
            </p:cNvPr>
            <p:cNvSpPr/>
            <p:nvPr/>
          </p:nvSpPr>
          <p:spPr>
            <a:xfrm>
              <a:off x="6512295" y="898863"/>
              <a:ext cx="1574530" cy="152869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51BD763-54D8-4ED7-B977-B21191DBA638}"/>
                </a:ext>
              </a:extLst>
            </p:cNvPr>
            <p:cNvSpPr/>
            <p:nvPr/>
          </p:nvSpPr>
          <p:spPr>
            <a:xfrm>
              <a:off x="6591657" y="3394307"/>
              <a:ext cx="1506279" cy="2111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36A8472-2BE8-4977-877E-A39A30B81F1B}"/>
                </a:ext>
              </a:extLst>
            </p:cNvPr>
            <p:cNvSpPr/>
            <p:nvPr/>
          </p:nvSpPr>
          <p:spPr>
            <a:xfrm>
              <a:off x="6771014" y="4970628"/>
              <a:ext cx="1506278" cy="2111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FD8203E8-83B2-4C0A-AF0B-463E7CADD0BD}"/>
              </a:ext>
            </a:extLst>
          </p:cNvPr>
          <p:cNvSpPr/>
          <p:nvPr/>
        </p:nvSpPr>
        <p:spPr bwMode="auto">
          <a:xfrm>
            <a:off x="6146800" y="498475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p-PKA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40628E4-3250-4FDD-AD7D-8A0C61D171C2}"/>
              </a:ext>
            </a:extLst>
          </p:cNvPr>
          <p:cNvSpPr/>
          <p:nvPr/>
        </p:nvSpPr>
        <p:spPr bwMode="auto">
          <a:xfrm>
            <a:off x="6103938" y="2703513"/>
            <a:ext cx="6667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</a:p>
        </p:txBody>
      </p:sp>
      <p:sp>
        <p:nvSpPr>
          <p:cNvPr id="12306" name="矩形 109">
            <a:extLst>
              <a:ext uri="{FF2B5EF4-FFF2-40B4-BE49-F238E27FC236}">
                <a16:creationId xmlns:a16="http://schemas.microsoft.com/office/drawing/2014/main" id="{79AB3933-FD79-421D-9178-98526EFE4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763" y="4322763"/>
            <a:ext cx="71596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0">
            <a:extLst>
              <a:ext uri="{FF2B5EF4-FFF2-40B4-BE49-F238E27FC236}">
                <a16:creationId xmlns:a16="http://schemas.microsoft.com/office/drawing/2014/main" id="{842ED288-7A5B-453E-94F0-D7C31EFB6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863" y="1427163"/>
            <a:ext cx="407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pic>
        <p:nvPicPr>
          <p:cNvPr id="13315" name="图片 85">
            <a:extLst>
              <a:ext uri="{FF2B5EF4-FFF2-40B4-BE49-F238E27FC236}">
                <a16:creationId xmlns:a16="http://schemas.microsoft.com/office/drawing/2014/main" id="{F5BCE1C6-F4C9-4CC1-A88B-29EF3DFB9E86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2959100"/>
            <a:ext cx="2881313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矩形 86">
            <a:extLst>
              <a:ext uri="{FF2B5EF4-FFF2-40B4-BE49-F238E27FC236}">
                <a16:creationId xmlns:a16="http://schemas.microsoft.com/office/drawing/2014/main" id="{D1D7B774-A4E4-44E9-901B-C54098B14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8100" y="2924175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7" name="矩形 87">
            <a:extLst>
              <a:ext uri="{FF2B5EF4-FFF2-40B4-BE49-F238E27FC236}">
                <a16:creationId xmlns:a16="http://schemas.microsoft.com/office/drawing/2014/main" id="{EACD7E4D-B1E8-4EE4-85C7-437DCC93E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113" y="2259013"/>
            <a:ext cx="663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UCP1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8" name="TextBox 71">
            <a:extLst>
              <a:ext uri="{FF2B5EF4-FFF2-40B4-BE49-F238E27FC236}">
                <a16:creationId xmlns:a16="http://schemas.microsoft.com/office/drawing/2014/main" id="{A6F9FBF2-BE15-43CA-BC22-AD3E07D131D7}"/>
              </a:ext>
            </a:extLst>
          </p:cNvPr>
          <p:cNvSpPr txBox="1">
            <a:spLocks noChangeArrowheads="1"/>
          </p:cNvSpPr>
          <p:nvPr/>
        </p:nvSpPr>
        <p:spPr bwMode="auto">
          <a:xfrm rot="-1468019">
            <a:off x="1992313" y="1730375"/>
            <a:ext cx="1100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9" name="矩形 90">
            <a:extLst>
              <a:ext uri="{FF2B5EF4-FFF2-40B4-BE49-F238E27FC236}">
                <a16:creationId xmlns:a16="http://schemas.microsoft.com/office/drawing/2014/main" id="{FDB484C7-9DCD-47CA-AFBA-8B77BAEDE35C}"/>
              </a:ext>
            </a:extLst>
          </p:cNvPr>
          <p:cNvSpPr>
            <a:spLocks noChangeArrowheads="1"/>
          </p:cNvSpPr>
          <p:nvPr/>
        </p:nvSpPr>
        <p:spPr bwMode="auto">
          <a:xfrm rot="-1468019">
            <a:off x="2595563" y="1693863"/>
            <a:ext cx="1220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Ang-(1-7)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0" name="矩形 91">
            <a:extLst>
              <a:ext uri="{FF2B5EF4-FFF2-40B4-BE49-F238E27FC236}">
                <a16:creationId xmlns:a16="http://schemas.microsoft.com/office/drawing/2014/main" id="{8E5818C4-2A88-47F2-A875-54544A741E6A}"/>
              </a:ext>
            </a:extLst>
          </p:cNvPr>
          <p:cNvSpPr>
            <a:spLocks noChangeArrowheads="1"/>
          </p:cNvSpPr>
          <p:nvPr/>
        </p:nvSpPr>
        <p:spPr bwMode="auto">
          <a:xfrm rot="-1468019">
            <a:off x="3322638" y="1665288"/>
            <a:ext cx="968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Ang-(1-7)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 +H89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90F198B-9E68-4B8C-BA98-542CBC6AC1E8}"/>
              </a:ext>
            </a:extLst>
          </p:cNvPr>
          <p:cNvCxnSpPr/>
          <p:nvPr/>
        </p:nvCxnSpPr>
        <p:spPr bwMode="auto">
          <a:xfrm>
            <a:off x="2011363" y="2185988"/>
            <a:ext cx="541337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E455022-E6F3-4992-93E0-BD81288F261B}"/>
              </a:ext>
            </a:extLst>
          </p:cNvPr>
          <p:cNvCxnSpPr/>
          <p:nvPr/>
        </p:nvCxnSpPr>
        <p:spPr bwMode="auto">
          <a:xfrm>
            <a:off x="2757488" y="2192338"/>
            <a:ext cx="541337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2459F01-CE2F-43C6-AB58-52FE2E5E4AB6}"/>
              </a:ext>
            </a:extLst>
          </p:cNvPr>
          <p:cNvCxnSpPr/>
          <p:nvPr/>
        </p:nvCxnSpPr>
        <p:spPr bwMode="auto">
          <a:xfrm>
            <a:off x="3446463" y="2189163"/>
            <a:ext cx="541337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8D6133E-A0AE-4B2F-8BF4-69B6AFDDAE77}"/>
              </a:ext>
            </a:extLst>
          </p:cNvPr>
          <p:cNvCxnSpPr/>
          <p:nvPr/>
        </p:nvCxnSpPr>
        <p:spPr bwMode="auto">
          <a:xfrm>
            <a:off x="4173538" y="2185988"/>
            <a:ext cx="538162" cy="15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325" name="图片 96">
            <a:extLst>
              <a:ext uri="{FF2B5EF4-FFF2-40B4-BE49-F238E27FC236}">
                <a16:creationId xmlns:a16="http://schemas.microsoft.com/office/drawing/2014/main" id="{C235456A-257E-410C-9F0E-50499AA9A3E4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2611438"/>
            <a:ext cx="2881312" cy="287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6" name="文本框 101">
            <a:extLst>
              <a:ext uri="{FF2B5EF4-FFF2-40B4-BE49-F238E27FC236}">
                <a16:creationId xmlns:a16="http://schemas.microsoft.com/office/drawing/2014/main" id="{DD42C29E-8471-486C-8B5F-8D2E9250B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0" y="2578100"/>
            <a:ext cx="1162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  <a:sym typeface="等线" panose="02010600030101010101" pitchFamily="2" charset="-122"/>
              </a:rPr>
              <a:t>PGC-1</a:t>
            </a:r>
            <a:r>
              <a:rPr lang="el-GR" altLang="zh-CN" sz="1400" b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等线" panose="02010600030101010101" pitchFamily="2" charset="-122"/>
              </a:rPr>
              <a:t>α</a:t>
            </a:r>
          </a:p>
        </p:txBody>
      </p:sp>
      <p:pic>
        <p:nvPicPr>
          <p:cNvPr id="13327" name="图片 98">
            <a:extLst>
              <a:ext uri="{FF2B5EF4-FFF2-40B4-BE49-F238E27FC236}">
                <a16:creationId xmlns:a16="http://schemas.microsoft.com/office/drawing/2014/main" id="{069AB600-4A64-4870-BD58-21AA08526474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2270125"/>
            <a:ext cx="2881312" cy="28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8" name="矩形 89">
            <a:extLst>
              <a:ext uri="{FF2B5EF4-FFF2-40B4-BE49-F238E27FC236}">
                <a16:creationId xmlns:a16="http://schemas.microsoft.com/office/drawing/2014/main" id="{ADF1FE5B-1186-42D8-91CD-8A25EBB4E96F}"/>
              </a:ext>
            </a:extLst>
          </p:cNvPr>
          <p:cNvSpPr>
            <a:spLocks noChangeArrowheads="1"/>
          </p:cNvSpPr>
          <p:nvPr/>
        </p:nvSpPr>
        <p:spPr bwMode="auto">
          <a:xfrm rot="-1468019">
            <a:off x="4160838" y="1530350"/>
            <a:ext cx="1103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Ang-(1-7) 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+SQ-22536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29" name="TextBox 10">
            <a:extLst>
              <a:ext uri="{FF2B5EF4-FFF2-40B4-BE49-F238E27FC236}">
                <a16:creationId xmlns:a16="http://schemas.microsoft.com/office/drawing/2014/main" id="{6E85463B-9291-4EA8-A41D-3AFF3944F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0"/>
            <a:ext cx="1781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Figure 7</a:t>
            </a:r>
          </a:p>
        </p:txBody>
      </p:sp>
      <p:grpSp>
        <p:nvGrpSpPr>
          <p:cNvPr id="13330" name="组合 2">
            <a:extLst>
              <a:ext uri="{FF2B5EF4-FFF2-40B4-BE49-F238E27FC236}">
                <a16:creationId xmlns:a16="http://schemas.microsoft.com/office/drawing/2014/main" id="{16BE3CB7-8BD8-4E91-BBEA-4229590F13BC}"/>
              </a:ext>
            </a:extLst>
          </p:cNvPr>
          <p:cNvGrpSpPr>
            <a:grpSpLocks/>
          </p:cNvGrpSpPr>
          <p:nvPr/>
        </p:nvGrpSpPr>
        <p:grpSpPr bwMode="auto">
          <a:xfrm>
            <a:off x="5610225" y="995363"/>
            <a:ext cx="4954588" cy="3829050"/>
            <a:chOff x="5610612" y="996098"/>
            <a:chExt cx="4954063" cy="3828564"/>
          </a:xfrm>
        </p:grpSpPr>
        <p:pic>
          <p:nvPicPr>
            <p:cNvPr id="13333" name="图片 1">
              <a:extLst>
                <a:ext uri="{FF2B5EF4-FFF2-40B4-BE49-F238E27FC236}">
                  <a16:creationId xmlns:a16="http://schemas.microsoft.com/office/drawing/2014/main" id="{2191620E-6446-408E-82BD-30328EBDD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32" t="32301" r="19937" b="45193"/>
            <a:stretch>
              <a:fillRect/>
            </a:stretch>
          </p:blipFill>
          <p:spPr bwMode="auto">
            <a:xfrm>
              <a:off x="5610612" y="3232285"/>
              <a:ext cx="4954063" cy="1592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4" name="图片 20">
              <a:extLst>
                <a:ext uri="{FF2B5EF4-FFF2-40B4-BE49-F238E27FC236}">
                  <a16:creationId xmlns:a16="http://schemas.microsoft.com/office/drawing/2014/main" id="{4BCE8A98-BFE9-4B85-9608-92421AB6F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18" t="44998" r="18810" b="29581"/>
            <a:stretch>
              <a:fillRect/>
            </a:stretch>
          </p:blipFill>
          <p:spPr bwMode="auto">
            <a:xfrm>
              <a:off x="5715562" y="996098"/>
              <a:ext cx="4778622" cy="1992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851AFD9-4828-4D2D-9A80-FCED32F844E3}"/>
                </a:ext>
              </a:extLst>
            </p:cNvPr>
            <p:cNvSpPr/>
            <p:nvPr/>
          </p:nvSpPr>
          <p:spPr>
            <a:xfrm>
              <a:off x="6316975" y="1553239"/>
              <a:ext cx="3271490" cy="45555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C30865E-7E7B-4D20-B19C-B7E3E65F1E60}"/>
                </a:ext>
              </a:extLst>
            </p:cNvPr>
            <p:cNvSpPr/>
            <p:nvPr/>
          </p:nvSpPr>
          <p:spPr>
            <a:xfrm>
              <a:off x="6083637" y="3789743"/>
              <a:ext cx="3036566" cy="24126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331" name="文本框 101">
            <a:extLst>
              <a:ext uri="{FF2B5EF4-FFF2-40B4-BE49-F238E27FC236}">
                <a16:creationId xmlns:a16="http://schemas.microsoft.com/office/drawing/2014/main" id="{74FBBE6F-9179-48E5-972D-2D4DB6A8F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8" y="3281363"/>
            <a:ext cx="1162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  <a:sym typeface="等线" panose="02010600030101010101" pitchFamily="2" charset="-122"/>
              </a:rPr>
              <a:t>PGC-1</a:t>
            </a:r>
            <a:r>
              <a:rPr lang="el-GR" altLang="zh-CN" sz="1400" b="1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等线" panose="02010600030101010101" pitchFamily="2" charset="-122"/>
              </a:rPr>
              <a:t>α</a:t>
            </a:r>
          </a:p>
        </p:txBody>
      </p:sp>
      <p:sp>
        <p:nvSpPr>
          <p:cNvPr id="13332" name="矩形 87">
            <a:extLst>
              <a:ext uri="{FF2B5EF4-FFF2-40B4-BE49-F238E27FC236}">
                <a16:creationId xmlns:a16="http://schemas.microsoft.com/office/drawing/2014/main" id="{08C082CB-07AB-467F-96FA-C05B5DCEC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7225" y="1185863"/>
            <a:ext cx="663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UCP1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110</Words>
  <Application>Microsoft Office PowerPoint</Application>
  <PresentationFormat>宽屏</PresentationFormat>
  <Paragraphs>65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258</dc:creator>
  <cp:lastModifiedBy>258</cp:lastModifiedBy>
  <cp:revision>2</cp:revision>
  <dcterms:created xsi:type="dcterms:W3CDTF">2021-08-06T13:19:14Z</dcterms:created>
  <dcterms:modified xsi:type="dcterms:W3CDTF">2021-11-15T08:23:04Z</dcterms:modified>
</cp:coreProperties>
</file>