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A03E58-AEDE-4B77-89E1-7C2C4C787B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F9458A9-C4B1-4A73-8BA2-3F8FA73965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4E5D16-9AE6-4AC0-8CDB-312129B13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C31588-75B6-48D9-BA0F-50109F28A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DC81E8-A5A0-44A9-9351-AA5FD7215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408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207B67-670C-4F0C-BF58-BD7FE10BC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EBB9458-EB60-48BB-9668-0CA4365DC4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C69E11-4672-437D-A4B1-8DE04D8B6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EE6EE4-ECBE-4DB4-A615-3310EC40A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2557AC-0C9E-4416-9810-527C7A4B5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76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507013B-FFC1-4F1D-A79D-E4A18FB503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04E2DAD-07D1-426D-BD41-D4926948FF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788D38-32FE-4996-B772-859009F2F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0A0FB3-B2FE-449D-9A8D-148DEB049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875AD2-A8DA-42B6-92A5-C1E3520FF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445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FBDF25-0EE6-4D9E-BA23-812401C631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0C61C4-D12B-4E68-B693-D77F0040FA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460D38-8C6E-44DA-BEFA-516BAA1DF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CD7475-01FA-482F-BD76-22B77EBA5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8D0456-5A23-4F88-9C50-7FB2091C4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454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79C0A6-D73E-4B90-9153-320F67A4D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616E04-4E1E-4BED-9AE8-30856C4363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9530EE-6D3F-4191-BB7C-F68B221C3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4611E6-B815-4F7C-A02A-A4288DD51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026A83-32C5-4497-96DE-AF8DFC00F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844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D6150-29F7-4367-B989-47923F696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203044-C1C2-4EC7-9E3F-113A35D6AC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7629F1F-BA22-49DC-A8CC-26CEEC50D2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2C5D423-F5FD-4C06-B351-9B60F01F9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F6BEFD4-B979-4C33-8F9D-6A7205961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F1C7B78-D4D3-4D4A-B200-3B794BF9A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459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94F05A-6837-4E64-9199-ACC8985ED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FEBC9C-06CC-47B6-BD9E-358935B45D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18577A6-0EF4-4EF4-9F23-16506C822A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372A5D3-BC29-4850-A148-98791F5CFE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ECD13C8-70C9-4B82-A81C-5D6F40A4B7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F922EB9-DB33-4D7B-BBAD-3C8695124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A27AD41-58E5-4BF8-AD2F-C953CA7E6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CCCE63F-7746-40FA-B4CD-48FA0D38F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837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FC825B-7F06-49BF-8029-784A1A611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3D850F5-9E19-4C52-9F5A-2D0CE1314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3989773-C3A5-462F-8AC6-8C15E5FFB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C2D0665-2211-4988-8C4B-D103137C2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24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E4955E2-3256-4033-AC0D-8E3CF45E9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82DA80-5359-43A5-A435-0D5735574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8C914-5AC1-472E-A97F-C06AB7A26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196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B67380-70CE-4C9C-9479-8F5C4F889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2BAF1E-6C29-4FD1-9762-7BAC6AE55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B74E1E8-EF89-4AD3-886D-83419036A7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343F67-946A-4FC7-8010-B14F0A44C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0B6B02-0742-4CE2-9A87-EBEC13A4E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6DBB36A-822E-48D9-AA1F-3707BB105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439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8DFACD-7AF1-45E9-AC23-906829BA5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B7D51FB-1BD2-4EC9-BB4A-73AB443F9C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173400D-BB06-4842-9425-09A18D2FE6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050A742-0765-42B6-B638-351DE13E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E7C65B-C4D4-4A24-B335-EF21BE6DC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82F31F4-E8C0-4F00-B9D1-F0A9DEA2B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88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1F642BF-EEAF-4097-A866-A3E0502B6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C2B3BE-0B2C-4A95-BCCA-A825FCF9C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C8DAA1-0E1F-4D69-A626-6DB5634CE6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0EAA3-51BB-4574-B391-5CB4EE97DC45}" type="datetimeFigureOut">
              <a:rPr lang="zh-CN" altLang="en-US" smtClean="0"/>
              <a:t>2022/1/22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6464EB-76C1-44F3-A30A-5BA9CBF8A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98BEC7-6238-4E7E-A921-9BCD5D4B77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5592E-D0AA-4F75-AE86-7FD2690E13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515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tif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718" y="298911"/>
            <a:ext cx="112050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Full unedited gel for Figure 3D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(Marker-Thermo Scientific #26616; pAKT1-CST #5012; AKT1-CST #2938; </a:t>
            </a:r>
          </a:p>
          <a:p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pAKT2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-CST #8599;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AKT2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-CST #3063;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GAPDH-Proteintech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#60004-1-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1g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11" t="32453" r="38929" b="18739"/>
          <a:stretch/>
        </p:blipFill>
        <p:spPr>
          <a:xfrm>
            <a:off x="624251" y="3661192"/>
            <a:ext cx="1793632" cy="29102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33" t="32748" r="38485" b="19034"/>
          <a:stretch/>
        </p:blipFill>
        <p:spPr>
          <a:xfrm>
            <a:off x="668213" y="1054843"/>
            <a:ext cx="1659111" cy="252339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14400" y="3991708"/>
            <a:ext cx="1072662" cy="1846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1984" y="5024000"/>
            <a:ext cx="1072662" cy="1846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0776" y="5815307"/>
            <a:ext cx="1072662" cy="1846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83777" y="3930138"/>
            <a:ext cx="1248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D3-PDGFR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83777" y="4962430"/>
            <a:ext cx="1248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D3-AKT2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83777" y="5753737"/>
            <a:ext cx="1248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D3-GAPDH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27324" y="1233577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27323" y="1427081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27322" y="1734798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87113" y="1991239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87112" y="2188831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73681" y="2543734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84872" y="2892556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73681" y="954376"/>
            <a:ext cx="782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9" t="39236" r="41040" b="24195"/>
          <a:stretch/>
        </p:blipFill>
        <p:spPr>
          <a:xfrm>
            <a:off x="8773019" y="3781705"/>
            <a:ext cx="1898808" cy="266047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3" t="38646" r="40928" b="24638"/>
          <a:stretch/>
        </p:blipFill>
        <p:spPr>
          <a:xfrm>
            <a:off x="8773019" y="938446"/>
            <a:ext cx="1776532" cy="2527752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8992486" y="4773416"/>
            <a:ext cx="1430216" cy="2294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0496476" y="4728214"/>
            <a:ext cx="1248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D3-pAKT2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6" t="43512" r="39262" b="17855"/>
          <a:stretch/>
        </p:blipFill>
        <p:spPr>
          <a:xfrm>
            <a:off x="6637425" y="3991708"/>
            <a:ext cx="1802423" cy="230358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5" t="43217" r="39927" b="18739"/>
          <a:stretch/>
        </p:blipFill>
        <p:spPr>
          <a:xfrm>
            <a:off x="6454429" y="1013069"/>
            <a:ext cx="1927956" cy="247469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6922832" y="4882517"/>
            <a:ext cx="1227637" cy="2294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970596" y="4476654"/>
            <a:ext cx="1248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D3-AKT1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11" t="36729" r="39818" b="27734"/>
          <a:stretch/>
        </p:blipFill>
        <p:spPr>
          <a:xfrm>
            <a:off x="3710519" y="3995321"/>
            <a:ext cx="2042299" cy="229997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77" t="36139" r="40262" b="27440"/>
          <a:stretch/>
        </p:blipFill>
        <p:spPr>
          <a:xfrm>
            <a:off x="3658591" y="1054843"/>
            <a:ext cx="1903703" cy="2411355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219648" y="4921277"/>
            <a:ext cx="1342646" cy="2873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506795" y="4940644"/>
            <a:ext cx="1248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D3-pAKT1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799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8" t="36877" r="32043" b="11956"/>
          <a:stretch/>
        </p:blipFill>
        <p:spPr>
          <a:xfrm>
            <a:off x="58473" y="3364486"/>
            <a:ext cx="2971800" cy="27208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47" t="37171" r="32264" b="11808"/>
          <a:stretch/>
        </p:blipFill>
        <p:spPr>
          <a:xfrm>
            <a:off x="142000" y="700464"/>
            <a:ext cx="2804746" cy="25673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4128" y="3997765"/>
            <a:ext cx="1072662" cy="1846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128" y="4815682"/>
            <a:ext cx="1072662" cy="3066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9134" y="3676695"/>
            <a:ext cx="1248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D6-PDGFR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4128" y="5148961"/>
            <a:ext cx="1248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D6-AKT2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3167" y="3997765"/>
            <a:ext cx="1072662" cy="1846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17644" y="4827191"/>
            <a:ext cx="1072662" cy="3066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553900" y="5147960"/>
            <a:ext cx="1248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D9-AKT2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56832" y="3676694"/>
            <a:ext cx="12485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D9-PDGFR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00389" y="1160504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00388" y="1354008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00387" y="1617765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60178" y="1830242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60177" y="2045418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46746" y="2391533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57937" y="2713975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46746" y="881303"/>
            <a:ext cx="782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9" t="35992" r="42262" b="25964"/>
          <a:stretch/>
        </p:blipFill>
        <p:spPr>
          <a:xfrm>
            <a:off x="7854631" y="3830582"/>
            <a:ext cx="1566334" cy="243442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2" t="35254" r="42039" b="26112"/>
          <a:stretch/>
        </p:blipFill>
        <p:spPr>
          <a:xfrm>
            <a:off x="8000407" y="751045"/>
            <a:ext cx="1308342" cy="2077489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8082518" y="4738832"/>
            <a:ext cx="1178753" cy="2668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9223579" y="4765414"/>
            <a:ext cx="1521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D6-pAKT2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77" t="37024" r="40484" b="21394"/>
          <a:stretch/>
        </p:blipFill>
        <p:spPr>
          <a:xfrm>
            <a:off x="5913928" y="3905649"/>
            <a:ext cx="1365285" cy="220005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4" t="39678" r="40706" b="21689"/>
          <a:stretch/>
        </p:blipFill>
        <p:spPr>
          <a:xfrm>
            <a:off x="5874580" y="751044"/>
            <a:ext cx="1395564" cy="2077489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6047359" y="4780947"/>
            <a:ext cx="1027888" cy="2668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145093" y="4392978"/>
            <a:ext cx="9981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D6-AKT1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4" t="38351" r="42927" b="24637"/>
          <a:stretch/>
        </p:blipFill>
        <p:spPr>
          <a:xfrm>
            <a:off x="10421726" y="3925588"/>
            <a:ext cx="1386984" cy="210989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5" t="38793" r="43706" b="24195"/>
          <a:stretch/>
        </p:blipFill>
        <p:spPr>
          <a:xfrm>
            <a:off x="10424701" y="773988"/>
            <a:ext cx="1357333" cy="2170003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0510426" y="4962496"/>
            <a:ext cx="971104" cy="2022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0510426" y="5232459"/>
            <a:ext cx="1332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D6-GAPDH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367" y="3893186"/>
            <a:ext cx="1583748" cy="217469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88" t="31715" r="38041" b="25375"/>
          <a:stretch/>
        </p:blipFill>
        <p:spPr>
          <a:xfrm>
            <a:off x="3792587" y="773988"/>
            <a:ext cx="1464174" cy="2078413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3934997" y="4890876"/>
            <a:ext cx="1027888" cy="2668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3966306" y="4546866"/>
            <a:ext cx="11300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D6-pAKT1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690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2" t="42037" r="28154" b="19477"/>
          <a:stretch/>
        </p:blipFill>
        <p:spPr>
          <a:xfrm>
            <a:off x="3244058" y="3673494"/>
            <a:ext cx="3716233" cy="204197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0" t="41595" r="28710" b="19624"/>
          <a:stretch/>
        </p:blipFill>
        <p:spPr>
          <a:xfrm>
            <a:off x="3431826" y="1222608"/>
            <a:ext cx="3528465" cy="1966073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553860" y="4247618"/>
            <a:ext cx="1022786" cy="2729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627798" y="3939841"/>
            <a:ext cx="11109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D9-AKT1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3" t="43954" r="40706" b="13578"/>
          <a:stretch/>
        </p:blipFill>
        <p:spPr>
          <a:xfrm>
            <a:off x="7263084" y="3939841"/>
            <a:ext cx="1573785" cy="195366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7" t="44691" r="42817" b="13725"/>
          <a:stretch/>
        </p:blipFill>
        <p:spPr>
          <a:xfrm>
            <a:off x="7273261" y="987272"/>
            <a:ext cx="1564729" cy="2206269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7537256" y="4674000"/>
            <a:ext cx="954485" cy="2729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537256" y="4342539"/>
            <a:ext cx="11109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D9-pAKT2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01" t="37024" r="44927" b="19771"/>
          <a:stretch/>
        </p:blipFill>
        <p:spPr>
          <a:xfrm>
            <a:off x="9153937" y="3872570"/>
            <a:ext cx="1603848" cy="229232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0" t="36581" r="44705" b="19919"/>
          <a:stretch/>
        </p:blipFill>
        <p:spPr>
          <a:xfrm>
            <a:off x="9153936" y="968826"/>
            <a:ext cx="1556907" cy="230797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9306335" y="5327837"/>
            <a:ext cx="1221919" cy="2729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9417293" y="5001710"/>
            <a:ext cx="11109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D9-GAPDH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674062" y="1540960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674061" y="1699296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130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674060" y="1883920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733851" y="2061231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733850" y="2302781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731610" y="2477432"/>
            <a:ext cx="641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720419" y="1261759"/>
            <a:ext cx="782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1B120E8-B862-453E-8E66-BF4B2A8EE05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9" t="34679" r="24951" b="36271"/>
          <a:stretch/>
        </p:blipFill>
        <p:spPr>
          <a:xfrm>
            <a:off x="66534" y="3914831"/>
            <a:ext cx="3101325" cy="1399373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1617196" y="4544422"/>
            <a:ext cx="1041060" cy="2976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547295" y="4236645"/>
            <a:ext cx="11109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Arial" panose="020B0604020202020204" pitchFamily="34" charset="0"/>
                <a:cs typeface="Arial" panose="020B0604020202020204" pitchFamily="34" charset="0"/>
              </a:rPr>
              <a:t>D9-pAKT1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51C8E02-F1DC-47E0-9ACD-CF45207A4A6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9" t="25397" r="26891" b="35896"/>
          <a:stretch/>
        </p:blipFill>
        <p:spPr>
          <a:xfrm>
            <a:off x="152787" y="1324626"/>
            <a:ext cx="2538355" cy="157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064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宽屏</PresentationFormat>
  <Paragraphs>43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LYC</dc:creator>
  <cp:lastModifiedBy>LYC</cp:lastModifiedBy>
  <cp:revision>1</cp:revision>
  <dcterms:created xsi:type="dcterms:W3CDTF">2022-01-22T03:02:09Z</dcterms:created>
  <dcterms:modified xsi:type="dcterms:W3CDTF">2022-01-22T03:02:35Z</dcterms:modified>
</cp:coreProperties>
</file>