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E502C7-092E-4409-A7F3-619C019CC2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A8F3CE-4A18-474A-AD75-1981C015F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C0F86F-6B09-40E7-B116-8EE72FFE0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5572FB-4638-4112-84D7-9A6449A9C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9F0662-6459-4FED-BC8F-E84A5C873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68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41A854-12BC-4834-8D0C-D9BD75A74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A91A29-D707-449E-9920-9D0E611B35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25086-C140-4724-A3CE-49201AD51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CB601B-5833-4F34-BFA4-B19DD437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6BED3-BA83-4CE3-8EDB-B425F9584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59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F0D0260-D50F-48A0-8792-4FF6E139F6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7CA0DE1-63BF-4A4B-8A8B-9A1A2C460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05A43D-BE85-4153-8FE1-6D090F24C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0E2C69-D9BD-4539-B587-83BBC3F18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901D13-F503-4BD2-B2F3-C0F797C9F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31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6A5238-A77D-424A-B830-06870BD5C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772D99-5B81-428D-925F-EE36A321B6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FCA183-84ED-46B8-8784-AA7AA6A9F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E0AA4B-F03E-4EFD-ABCF-84A81D2FA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FF2778-0AE5-4978-8013-5AE7A1E7D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92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7A301B-B9D4-42B8-A867-939AC29A7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A1D9C1-4F9B-4B76-BE64-D4F4BD94B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972E6-95B8-4F06-B75E-689CCCDF0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1F30DE-7079-47A6-8C61-7227CB94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242207-B0E1-4F35-B57D-85BC179BB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4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C7FB22-38B1-4BE6-AFA1-B0C64DDB3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34E0FE-BC17-404C-B64A-539C421156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CE243D-CFF4-462E-AD5B-8B72E3D78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5B4351-29DB-4EC7-9540-C45B3FC77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281516-68AD-4FB5-BC46-263092A36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7BB614-E60F-482C-AEAF-1F2CE19A8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63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3209C-E23B-4EF1-B954-70B2E80C8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9055B1-2433-4985-B65B-9F2500214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AE08402-2CAF-4A9E-A322-181DBD62E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77D299-0FA5-4A12-B731-4FA6E9C926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A51FF35-A9A7-4767-A5C6-C1168B3275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EE4575-F7A9-4FDF-A9C9-CB86B76B5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F84810-6CA2-4345-BC7C-5C7BA6755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87025FE-9B47-41EE-82F8-BEC1F9C0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615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57A346-B81C-4EFD-8640-FBFD49E7D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E3BAF05-1812-4A7D-8588-31D0B37CD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584CF17-4CB1-4BFF-8570-68B94F662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B3890F-277C-42E3-B6FD-51E5E19B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26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9CDCB23-928F-47A6-9BB1-4823E591E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49AD09F-BA9C-4E35-AE07-C372BC732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C9899CE-557B-4BC9-A7D0-A63D49C0E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1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F1A58C-1429-4FDD-A4C4-2AF57B7CB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35EDB8-70FA-4873-A7E9-5A0C40AB0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77667B-6F79-496F-BD0A-FB4DB808F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119E9F-94F3-422E-AB56-92F80CFE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71C91-5A0C-41C9-A1A8-E0FB4409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46FD2F-4E19-4AB4-8C8A-2B10C836D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43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D5CAE-2928-4209-AA32-210574A78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7D1109-3846-40A8-A570-9B37D1DAC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643512-0E5E-40B6-83C9-C568057BE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8E1CF8-70F4-4453-840A-BBB5F0A9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88E7D9-4970-4048-8363-4C81186D3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0343E3-2BE5-4BBB-91AA-1DD887038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8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4EA55B-7E70-4E88-AD1A-27B5AA42A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32B825-79B0-4127-ADDC-C5A6C15CF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82C7C9-F627-4E7D-9FB3-403B890390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949F3-5C95-4A89-BF4B-07EEC8884558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CAE63A-0FFD-45F1-9E43-C20A5128E7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AE75A8-CC62-4C6B-8B26-4D3F8710DD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6029E-854D-48D9-9E80-ABA230FA1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740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2" t="32922" r="38272" b="20142"/>
          <a:stretch/>
        </p:blipFill>
        <p:spPr>
          <a:xfrm>
            <a:off x="4522845" y="3989461"/>
            <a:ext cx="2189019" cy="27986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6718" y="298911"/>
            <a:ext cx="11940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4-supplement figure 1G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(Marker-Thermo Scientific #26616; ATGL-Abcam #109251; </a:t>
            </a:r>
          </a:p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pHSL-Absin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#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abs139855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GAPDH-Proteintech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#60004-1-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1g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2" t="36968" r="39471" b="15852"/>
          <a:stretch/>
        </p:blipFill>
        <p:spPr>
          <a:xfrm rot="21397285">
            <a:off x="1495942" y="3993384"/>
            <a:ext cx="2183544" cy="27907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1" t="36640" r="39323" b="16192"/>
          <a:stretch/>
        </p:blipFill>
        <p:spPr>
          <a:xfrm>
            <a:off x="1570805" y="969822"/>
            <a:ext cx="2189018" cy="28124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5781" y="4309471"/>
            <a:ext cx="858983" cy="1932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6548" y="4271567"/>
            <a:ext cx="1403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pHSL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1081" y="5209687"/>
            <a:ext cx="858983" cy="2074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8342" y="5159521"/>
            <a:ext cx="1403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2350" y="4704206"/>
            <a:ext cx="893619" cy="2346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23381" y="4704206"/>
            <a:ext cx="1403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ATGL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7" t="31760" r="37747" b="20839"/>
          <a:stretch/>
        </p:blipFill>
        <p:spPr>
          <a:xfrm>
            <a:off x="4578263" y="1011385"/>
            <a:ext cx="2133601" cy="282632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749684" y="1095132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0600" y="1219692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49681" y="1401660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6040" y="1555548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74583" y="1771221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9930" y="2021094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49681" y="2311086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96041" y="815931"/>
            <a:ext cx="782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49681" y="2589327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7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宽屏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LYC</cp:lastModifiedBy>
  <cp:revision>1</cp:revision>
  <dcterms:created xsi:type="dcterms:W3CDTF">2022-01-22T03:14:28Z</dcterms:created>
  <dcterms:modified xsi:type="dcterms:W3CDTF">2022-01-22T03:14:36Z</dcterms:modified>
</cp:coreProperties>
</file>