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8" d="100"/>
          <a:sy n="98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9193-8C8D-45AD-8571-C16A46B0E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D25E8-DCED-4C90-8F1A-B44C91D28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290F4-937D-43F8-9A75-6885E37D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B8526-CD9F-4BC7-9F40-188B1699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D43A7-F151-4AE5-AA33-502307E9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3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6787-417A-4BFE-8270-FF4CF3FA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81892-9902-4C41-9CDC-9D1761637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9BDB4-9216-4BDA-B9AC-E0C7F628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27F31-60BF-4FB0-B86B-A6EF3133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740DC-3CF4-426C-BB1B-417D44D3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0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3BD7D-C75D-4DE4-B418-5058F78B8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A3E4C-5B6B-4FCB-9117-09A2465A9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9C3C8-2A5D-4384-962C-1ACCB0A1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672D6-C906-4668-BCEB-1EE485C6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AD3A2-483E-4433-8239-0071C546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2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22DD-20D6-4DBE-A80F-F3706DD5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976D-E61E-44C6-9201-118017FCD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FF8EB-D357-4DBE-9092-D369E27F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5DF81-C33C-40B6-B81F-4FDD00F1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D5082-B5CE-4598-B95A-1E8F643E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6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1C01-BB98-416A-A077-F07B6662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E8B66-EBA9-435C-B388-B6DDCD308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981B3-8372-4349-9EEE-3FA38968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700EC-43F8-49E4-8BA1-BD059842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38B0-EF26-42C3-BD2D-2E3F86DE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3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ED26-492B-4175-880D-1E09EAAC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7DC83-D8E1-4723-8549-B32A2FCAA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46559-9C9C-4F97-9458-433067AA8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AA0ED-FE0D-4A5C-884B-007ED0E3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E0CA3-2535-4FBD-B4EC-48157971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A54CE-3ED1-4536-9B4F-EBE0F578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8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ECC0-C99B-411C-BEE5-E49E24A76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6E02B-561F-4B8B-9CD2-9D37DDE89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8B680-F57B-4721-8203-A9EEBEE5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DAA07-D2A5-4DE3-8303-6A4506C7A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49BEC-2710-4BE8-A276-1C5696391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83C28-3CC4-4933-8228-CF5704B2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36274-4E96-4AAC-9536-23278651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71B84-303B-493C-A6B7-9BA7D144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2A88-40B2-4A65-8A73-C8FF92BE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FCA6B-1D71-4B3E-9831-4A1A4E36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236C2-9A6B-4464-ACA0-6A502A15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60ED8-A744-4BD1-9921-9E4247C8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07839-E180-46CE-B5C0-11197E80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DEEC4-0146-45C9-963A-D2544BA3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5A994-7F25-4E3C-886A-53C32FA3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A8BB-DB42-45D9-AED5-CAF62D4E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7BF7-0E4A-407F-80E1-3F78BAD8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AE7FE-E04E-4739-8E79-1A66A2DF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957C6-0A98-4113-ACCF-6FA361D6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4FDFA-24A9-4350-BA0A-39DFEA8E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943-878F-4EA5-8AA4-DDA83574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1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6F43-EC36-47CA-983D-7C87FFBD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CE105-FACD-4456-8B92-C7217345E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7E7BA-DC58-41EE-B084-3BF9683B9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0B06B-E4A8-4F0C-9DF5-32AF6FF2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CCEB6-3789-48D5-A76F-2931312B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06452-48A4-43E2-8361-6B253800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E5208-AE35-430A-AD7E-9F4EC937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F8717-AA46-447D-9CF9-B02307D8C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D3DCE-CFD8-4515-B9BA-FB1C4CC52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3017-7145-433C-B612-E486452661CE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5C4D7-DFA8-45CA-8F9A-45561A8AA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385D4-FB38-489E-B6FB-4B46E7E20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376D-6C5A-4BA8-9AB6-5567F407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4">
            <a:extLst>
              <a:ext uri="{FF2B5EF4-FFF2-40B4-BE49-F238E27FC236}">
                <a16:creationId xmlns:a16="http://schemas.microsoft.com/office/drawing/2014/main" id="{89E7A6AC-6778-DA4D-8406-D53C0009D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79" y="1112855"/>
            <a:ext cx="2982298" cy="4100659"/>
          </a:xfrm>
          <a:prstGeom prst="rect">
            <a:avLst/>
          </a:prstGeom>
        </p:spPr>
      </p:pic>
      <p:pic>
        <p:nvPicPr>
          <p:cNvPr id="14" name="Immagine 6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id="{B4B20003-555D-2D48-A09F-A8881FF29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17" y="1112854"/>
            <a:ext cx="2982298" cy="4100659"/>
          </a:xfrm>
          <a:prstGeom prst="rect">
            <a:avLst/>
          </a:prstGeom>
        </p:spPr>
      </p:pic>
      <p:sp>
        <p:nvSpPr>
          <p:cNvPr id="18" name="TextBox 14">
            <a:extLst>
              <a:ext uri="{FF2B5EF4-FFF2-40B4-BE49-F238E27FC236}">
                <a16:creationId xmlns:a16="http://schemas.microsoft.com/office/drawing/2014/main" id="{B22DB135-B4E2-3A4D-B8E9-77B9C681A925}"/>
              </a:ext>
            </a:extLst>
          </p:cNvPr>
          <p:cNvSpPr txBox="1"/>
          <p:nvPr/>
        </p:nvSpPr>
        <p:spPr>
          <a:xfrm rot="18646682">
            <a:off x="7838625" y="894235"/>
            <a:ext cx="1086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MCF7 shRNA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F0A70D1B-6C0D-E74E-BB17-9A105BCBA32C}"/>
              </a:ext>
            </a:extLst>
          </p:cNvPr>
          <p:cNvSpPr txBox="1"/>
          <p:nvPr/>
        </p:nvSpPr>
        <p:spPr>
          <a:xfrm rot="18646682">
            <a:off x="8080768" y="630429"/>
            <a:ext cx="1801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MCF7 shFTH1 PCDNA</a:t>
            </a:r>
            <a:r>
              <a:rPr lang="en-US" sz="1200" baseline="-25000" dirty="0"/>
              <a:t>3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A1E3D1E0-3469-0B4E-9B19-236DC13D42D1}"/>
              </a:ext>
            </a:extLst>
          </p:cNvPr>
          <p:cNvSpPr txBox="1"/>
          <p:nvPr/>
        </p:nvSpPr>
        <p:spPr>
          <a:xfrm rot="18646682">
            <a:off x="8353816" y="485277"/>
            <a:ext cx="2166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MCF7shFTH1/ PCDNA</a:t>
            </a:r>
            <a:r>
              <a:rPr lang="en-US" sz="1200" baseline="-25000" dirty="0"/>
              <a:t>3</a:t>
            </a:r>
            <a:r>
              <a:rPr lang="en-US" sz="1200" dirty="0"/>
              <a:t>FTH1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776E7CEE-6B07-6347-A8B4-4FDA7DE2FB7D}"/>
              </a:ext>
            </a:extLst>
          </p:cNvPr>
          <p:cNvSpPr txBox="1"/>
          <p:nvPr/>
        </p:nvSpPr>
        <p:spPr>
          <a:xfrm>
            <a:off x="9674952" y="287432"/>
            <a:ext cx="227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/>
              <a:t>FTH1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943C04A0-5C0C-4D44-ADC8-FEC00911C40C}"/>
              </a:ext>
            </a:extLst>
          </p:cNvPr>
          <p:cNvSpPr txBox="1"/>
          <p:nvPr/>
        </p:nvSpPr>
        <p:spPr>
          <a:xfrm>
            <a:off x="4704606" y="316656"/>
            <a:ext cx="227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/>
              <a:t>HSC70</a:t>
            </a:r>
          </a:p>
        </p:txBody>
      </p:sp>
      <p:sp>
        <p:nvSpPr>
          <p:cNvPr id="23" name="Rettangolo 12">
            <a:extLst>
              <a:ext uri="{FF2B5EF4-FFF2-40B4-BE49-F238E27FC236}">
                <a16:creationId xmlns:a16="http://schemas.microsoft.com/office/drawing/2014/main" id="{55491584-F275-6440-BE39-0908B2D6317F}"/>
              </a:ext>
            </a:extLst>
          </p:cNvPr>
          <p:cNvSpPr/>
          <p:nvPr/>
        </p:nvSpPr>
        <p:spPr>
          <a:xfrm>
            <a:off x="7802880" y="1463040"/>
            <a:ext cx="1436813" cy="11879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13">
            <a:extLst>
              <a:ext uri="{FF2B5EF4-FFF2-40B4-BE49-F238E27FC236}">
                <a16:creationId xmlns:a16="http://schemas.microsoft.com/office/drawing/2014/main" id="{9D4ACDCF-282E-7344-B3F6-83197D2E2089}"/>
              </a:ext>
            </a:extLst>
          </p:cNvPr>
          <p:cNvSpPr/>
          <p:nvPr/>
        </p:nvSpPr>
        <p:spPr>
          <a:xfrm>
            <a:off x="3024364" y="1534634"/>
            <a:ext cx="1436813" cy="11879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15">
            <a:extLst>
              <a:ext uri="{FF2B5EF4-FFF2-40B4-BE49-F238E27FC236}">
                <a16:creationId xmlns:a16="http://schemas.microsoft.com/office/drawing/2014/main" id="{3258EDBD-8869-AC4E-A491-4029A39DE0C1}"/>
              </a:ext>
            </a:extLst>
          </p:cNvPr>
          <p:cNvCxnSpPr/>
          <p:nvPr/>
        </p:nvCxnSpPr>
        <p:spPr>
          <a:xfrm flipH="1">
            <a:off x="9316720" y="768928"/>
            <a:ext cx="1209040" cy="978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ttore 2 16">
            <a:extLst>
              <a:ext uri="{FF2B5EF4-FFF2-40B4-BE49-F238E27FC236}">
                <a16:creationId xmlns:a16="http://schemas.microsoft.com/office/drawing/2014/main" id="{80FC9102-D9C1-5D4C-9995-D3071AB4AB58}"/>
              </a:ext>
            </a:extLst>
          </p:cNvPr>
          <p:cNvCxnSpPr/>
          <p:nvPr/>
        </p:nvCxnSpPr>
        <p:spPr>
          <a:xfrm flipH="1">
            <a:off x="4628834" y="973744"/>
            <a:ext cx="1209040" cy="978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8143354-7A41-5944-8739-1ABB7F116E3E}"/>
              </a:ext>
            </a:extLst>
          </p:cNvPr>
          <p:cNvSpPr txBox="1"/>
          <p:nvPr/>
        </p:nvSpPr>
        <p:spPr>
          <a:xfrm>
            <a:off x="70410" y="21802"/>
            <a:ext cx="3902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Figura</a:t>
            </a:r>
            <a:r>
              <a:rPr lang="en-US" sz="2400" b="1" dirty="0"/>
              <a:t> 4-source data 1</a:t>
            </a:r>
          </a:p>
          <a:p>
            <a:endParaRPr lang="en-US" sz="2400" b="1" dirty="0"/>
          </a:p>
          <a:p>
            <a:r>
              <a:rPr lang="en-US" sz="2400" b="1" u="sng" dirty="0">
                <a:solidFill>
                  <a:srgbClr val="FF0000"/>
                </a:solidFill>
              </a:rPr>
              <a:t>MCF7</a:t>
            </a:r>
          </a:p>
        </p:txBody>
      </p:sp>
    </p:spTree>
    <p:extLst>
      <p:ext uri="{BB962C8B-B14F-4D97-AF65-F5344CB8AC3E}">
        <p14:creationId xmlns:p14="http://schemas.microsoft.com/office/powerpoint/2010/main" val="217590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79E982-82C6-7F43-BA3D-E98061436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04" y="2640895"/>
            <a:ext cx="4096867" cy="2981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1B423E-2B23-8F45-8632-1A9A9D5E7652}"/>
              </a:ext>
            </a:extLst>
          </p:cNvPr>
          <p:cNvSpPr txBox="1"/>
          <p:nvPr/>
        </p:nvSpPr>
        <p:spPr>
          <a:xfrm rot="18646682">
            <a:off x="7797742" y="3199215"/>
            <a:ext cx="1086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H460 shRNA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AA950-C456-C849-8524-D8281A63FE62}"/>
              </a:ext>
            </a:extLst>
          </p:cNvPr>
          <p:cNvSpPr txBox="1"/>
          <p:nvPr/>
        </p:nvSpPr>
        <p:spPr>
          <a:xfrm rot="18646682">
            <a:off x="7900179" y="2928641"/>
            <a:ext cx="1801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H460 shFTH1 PCDNA</a:t>
            </a:r>
            <a:r>
              <a:rPr lang="en-US" sz="1200" baseline="-250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BE003-AB2D-DC4D-B98E-D0990BCBA718}"/>
              </a:ext>
            </a:extLst>
          </p:cNvPr>
          <p:cNvSpPr txBox="1"/>
          <p:nvPr/>
        </p:nvSpPr>
        <p:spPr>
          <a:xfrm rot="18646682">
            <a:off x="8063993" y="2861971"/>
            <a:ext cx="2166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H460 shFTH1/ PCDNA</a:t>
            </a:r>
            <a:r>
              <a:rPr lang="en-US" sz="1200" baseline="-25000" dirty="0"/>
              <a:t>3</a:t>
            </a:r>
            <a:r>
              <a:rPr lang="en-US" sz="1200" dirty="0"/>
              <a:t>FTH1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6C5E1-7E5F-5046-893B-E452FC931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16" y="2563871"/>
            <a:ext cx="4100659" cy="2982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83661B-29BF-084F-A8B4-AD24AE6813B2}"/>
              </a:ext>
            </a:extLst>
          </p:cNvPr>
          <p:cNvSpPr txBox="1"/>
          <p:nvPr/>
        </p:nvSpPr>
        <p:spPr>
          <a:xfrm rot="18646682">
            <a:off x="2493052" y="3237406"/>
            <a:ext cx="1086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H460 shRNA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5F56A-F0AF-1D40-A62F-1698BEA11CF6}"/>
              </a:ext>
            </a:extLst>
          </p:cNvPr>
          <p:cNvSpPr txBox="1"/>
          <p:nvPr/>
        </p:nvSpPr>
        <p:spPr>
          <a:xfrm rot="18646682">
            <a:off x="2595489" y="2966832"/>
            <a:ext cx="1801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H460 shFTH1 PCDNA</a:t>
            </a:r>
            <a:r>
              <a:rPr lang="en-US" sz="1200" baseline="-25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56D95-F54C-D640-AE27-333B214F5BF8}"/>
              </a:ext>
            </a:extLst>
          </p:cNvPr>
          <p:cNvSpPr txBox="1"/>
          <p:nvPr/>
        </p:nvSpPr>
        <p:spPr>
          <a:xfrm rot="18646682">
            <a:off x="2759303" y="2900162"/>
            <a:ext cx="2166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H460 shFTH1/ PCDNA</a:t>
            </a:r>
            <a:r>
              <a:rPr lang="en-US" sz="1200" baseline="-25000" dirty="0"/>
              <a:t>3</a:t>
            </a:r>
            <a:r>
              <a:rPr lang="en-US" sz="1200" dirty="0"/>
              <a:t>FTH1</a:t>
            </a: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4C74079D-A294-914E-81E6-0DAE1E4A70E1}"/>
              </a:ext>
            </a:extLst>
          </p:cNvPr>
          <p:cNvSpPr txBox="1"/>
          <p:nvPr/>
        </p:nvSpPr>
        <p:spPr>
          <a:xfrm>
            <a:off x="9674952" y="823010"/>
            <a:ext cx="227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/>
              <a:t>FTH1</a:t>
            </a:r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id="{7CF4F211-2916-C941-8D9B-E6EFDCAF3D66}"/>
              </a:ext>
            </a:extLst>
          </p:cNvPr>
          <p:cNvSpPr txBox="1"/>
          <p:nvPr/>
        </p:nvSpPr>
        <p:spPr>
          <a:xfrm>
            <a:off x="4704606" y="852234"/>
            <a:ext cx="227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/>
              <a:t>HSC70</a:t>
            </a:r>
          </a:p>
        </p:txBody>
      </p:sp>
      <p:cxnSp>
        <p:nvCxnSpPr>
          <p:cNvPr id="14" name="Connettore 2 15">
            <a:extLst>
              <a:ext uri="{FF2B5EF4-FFF2-40B4-BE49-F238E27FC236}">
                <a16:creationId xmlns:a16="http://schemas.microsoft.com/office/drawing/2014/main" id="{1150556F-D238-4442-B5DF-6FC4BBE207C8}"/>
              </a:ext>
            </a:extLst>
          </p:cNvPr>
          <p:cNvCxnSpPr/>
          <p:nvPr/>
        </p:nvCxnSpPr>
        <p:spPr>
          <a:xfrm flipH="1">
            <a:off x="9316720" y="1304506"/>
            <a:ext cx="1209040" cy="978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2 16">
            <a:extLst>
              <a:ext uri="{FF2B5EF4-FFF2-40B4-BE49-F238E27FC236}">
                <a16:creationId xmlns:a16="http://schemas.microsoft.com/office/drawing/2014/main" id="{BE03985F-E8AB-604F-9492-59E43E7F4FC9}"/>
              </a:ext>
            </a:extLst>
          </p:cNvPr>
          <p:cNvCxnSpPr/>
          <p:nvPr/>
        </p:nvCxnSpPr>
        <p:spPr>
          <a:xfrm flipH="1">
            <a:off x="4628834" y="1509322"/>
            <a:ext cx="1209040" cy="978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4101EF-FE6B-D644-8313-3938BE3B1338}"/>
              </a:ext>
            </a:extLst>
          </p:cNvPr>
          <p:cNvSpPr txBox="1"/>
          <p:nvPr/>
        </p:nvSpPr>
        <p:spPr>
          <a:xfrm>
            <a:off x="70410" y="21802"/>
            <a:ext cx="3902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Figura</a:t>
            </a:r>
            <a:r>
              <a:rPr lang="en-US" sz="2400" b="1" dirty="0"/>
              <a:t> 4-source data 1</a:t>
            </a:r>
          </a:p>
          <a:p>
            <a:endParaRPr lang="en-US" sz="2400" b="1" dirty="0"/>
          </a:p>
          <a:p>
            <a:r>
              <a:rPr lang="en-US" sz="2400" b="1" u="sng" dirty="0">
                <a:solidFill>
                  <a:srgbClr val="FF0000"/>
                </a:solidFill>
              </a:rPr>
              <a:t>H460</a:t>
            </a:r>
          </a:p>
        </p:txBody>
      </p:sp>
    </p:spTree>
    <p:extLst>
      <p:ext uri="{BB962C8B-B14F-4D97-AF65-F5344CB8AC3E}">
        <p14:creationId xmlns:p14="http://schemas.microsoft.com/office/powerpoint/2010/main" val="2285300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40</Words>
  <Application>Microsoft Macintosh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Grazia</dc:creator>
  <cp:lastModifiedBy>.. tirinato</cp:lastModifiedBy>
  <cp:revision>13</cp:revision>
  <dcterms:created xsi:type="dcterms:W3CDTF">2021-08-30T14:32:10Z</dcterms:created>
  <dcterms:modified xsi:type="dcterms:W3CDTF">2021-09-05T08:57:33Z</dcterms:modified>
</cp:coreProperties>
</file>