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8AF7D-8196-49EE-A989-AEF7B441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99FDA1-49D8-4E2E-9F76-955393CD5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0C7587-6E4B-4543-8ED8-527CD9EC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BCADAF-90B7-4018-9DB6-AEC1CEC6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8E6E00-AF63-4564-8240-038F46F9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40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AB6729-599B-4DB8-BAC9-4D13031F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24EAFE-B7ED-447A-AD98-ADFB8A420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24EFD-EFD2-4C35-B3FB-8A3C98B4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0BBD3E-4580-4C94-9E58-4DAE1581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FBABE-775B-40FF-B780-3894BDBB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6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56D28A-0861-42CF-86BE-AC5E9266F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3B8A96-E64A-40D5-BCB3-C03517C14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B6B29-9ABF-4B8F-9EDB-7B26E136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54A926-1AAE-4BEF-B97D-EA1E4876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EA23A-AAAC-44CE-AB5B-EF8715DA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62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8D5CE-AE81-42D1-8EF7-69D07E1F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39B667-0C9F-48F1-A6E2-ADD7AD0FF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5B09E5-E71D-4F92-96DB-70969CF3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29C4F-68CD-46D6-A2BA-53162C81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9D3F41-BF38-4090-B43D-C73FE12D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4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CFDA7-6A49-4330-9DD1-0FCBD093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DD2382-8659-4BDA-BE29-105C8E8A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8E9BB-E593-4325-855A-2625D441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B025BC-DD9C-4BBA-BA8D-8AEBADD9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C365CD-0FC5-4631-9C7C-44889D2B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8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878D1-FA85-4662-8066-1755F525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0C400C-03E7-4A33-ABF7-9538E4387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0E2DF9-7138-43AD-8C86-7B8F0012B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DF4402-D8E3-4B04-8063-51E64DF1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46C4B0-029B-4D89-802E-B41A253A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FE567E-4A2C-4BD2-86DA-8A8523F6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30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ED3CEE-9A6B-4A6A-AD81-2073D228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5629FC-707F-4EC0-999C-524B46959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5BEB5C-CD4D-49FB-8E04-46AD42B6F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EC7393-8BF9-4324-AA9D-2E7B3AB5D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C064DE-8B59-4D23-84A3-12911EC11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F68CAC9-BDB1-4D08-AEA4-8E24359F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884F883-78A5-4B13-81E5-217C76E8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846637-7C5E-4206-B347-022E2DE7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84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BB117-2FBF-4F9C-A120-73EC4972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2077BF-5E6F-43B4-8593-F4559650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B9E79D-E24B-4329-BD9C-460DB77C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E68533-13C3-4BDE-9747-DF864E0C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54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E04464-1CD9-4ADA-ADDC-D8334496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FA19CC-315A-4680-8F4F-1221E9D0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EE6B43-5F37-4AB1-A6D9-E14491CC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4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EC805-4B3B-4690-95DD-9A45A280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B70D9C-037F-41EA-B16A-0FCA2415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DB897C-1DB2-4756-9301-B136F39A4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D587FC-D631-448E-B56D-ADBED79C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1B1B11-B17D-44A9-AE9A-619194EA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E1865-0662-4A16-A32F-EAD7BA36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73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4019F-1D5D-42F1-86F2-E620E295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7C5710-9601-4463-B846-671DB8242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F6088A-1F16-4808-B168-B79296A80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9AB11C-7586-4205-9DF2-541B4D2B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AEEEC0-F129-4612-8C80-DA430DE7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EBF3CE-762E-4787-A2E3-A76BC4C6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2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BB814E-27E8-4519-800C-F69E215C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889680-8215-4391-939E-794C4479F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D43609-5629-457E-A0DA-FD99BDBDD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5DD1BB-ADC8-40A3-9D75-5B2FF2785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43F5C0-BECA-4B11-B7CE-257B72397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43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47DA7BF-4A83-4AF2-A6EC-6B1D36B42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409" y="720583"/>
            <a:ext cx="3697224" cy="266395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EEF6699-1839-430E-A702-B7BB9E6C6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667" y="634309"/>
            <a:ext cx="3739896" cy="305714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802D6A-9A74-4432-BFFD-6ACD0B2B06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08" y="729755"/>
            <a:ext cx="3343656" cy="232867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F01807C-FC13-4702-8C4A-B94F3F05568F}"/>
              </a:ext>
            </a:extLst>
          </p:cNvPr>
          <p:cNvSpPr txBox="1"/>
          <p:nvPr/>
        </p:nvSpPr>
        <p:spPr>
          <a:xfrm>
            <a:off x="-948" y="0"/>
            <a:ext cx="3528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Full length blots in Figure 1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C200F4-4C89-4BE7-B951-481B2796352F}"/>
              </a:ext>
            </a:extLst>
          </p:cNvPr>
          <p:cNvSpPr txBox="1"/>
          <p:nvPr/>
        </p:nvSpPr>
        <p:spPr>
          <a:xfrm>
            <a:off x="243149" y="3966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A61932-F464-43A0-8C34-2509D646E757}"/>
              </a:ext>
            </a:extLst>
          </p:cNvPr>
          <p:cNvSpPr txBox="1"/>
          <p:nvPr/>
        </p:nvSpPr>
        <p:spPr>
          <a:xfrm>
            <a:off x="3765500" y="360423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FTN (L+H)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62F766-C129-4319-8F29-15A17181FF1A}"/>
              </a:ext>
            </a:extLst>
          </p:cNvPr>
          <p:cNvSpPr txBox="1"/>
          <p:nvPr/>
        </p:nvSpPr>
        <p:spPr>
          <a:xfrm>
            <a:off x="7783364" y="26817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IRP2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B48F57-6DCB-4091-883D-B0D5132A3C32}"/>
              </a:ext>
            </a:extLst>
          </p:cNvPr>
          <p:cNvSpPr/>
          <p:nvPr/>
        </p:nvSpPr>
        <p:spPr>
          <a:xfrm>
            <a:off x="807906" y="1904214"/>
            <a:ext cx="2271860" cy="220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B9C2B33-B9B4-4DC5-8E84-631D7DCA17DD}"/>
              </a:ext>
            </a:extLst>
          </p:cNvPr>
          <p:cNvSpPr/>
          <p:nvPr/>
        </p:nvSpPr>
        <p:spPr>
          <a:xfrm>
            <a:off x="4696120" y="2490247"/>
            <a:ext cx="2271860" cy="273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0C6BEBA-1B07-45AE-BEB4-523DF34A2C36}"/>
              </a:ext>
            </a:extLst>
          </p:cNvPr>
          <p:cNvSpPr/>
          <p:nvPr/>
        </p:nvSpPr>
        <p:spPr>
          <a:xfrm>
            <a:off x="8421278" y="1532553"/>
            <a:ext cx="2271860" cy="273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FD4FA797-CA8B-4C7F-A42E-D52642973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4" y="3199869"/>
            <a:ext cx="91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SDHA</a:t>
            </a:r>
            <a:endParaRPr lang="ja-JP" sz="11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58A706D8-65D8-43C0-B5F8-61C25A9C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487" y="3192869"/>
            <a:ext cx="1605588" cy="3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HPRT</a:t>
            </a:r>
            <a:endParaRPr lang="ja-JP" sz="11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pic>
        <p:nvPicPr>
          <p:cNvPr id="21" name="Picture 2" descr="C:\Users\tsk977\Dropbox\Western Blot Membrane Raw data\Membrane TS62 Brain whole, cyt, mit fraction\TS62 ComplexII Mitochondrial control (1).tif">
            <a:extLst>
              <a:ext uri="{FF2B5EF4-FFF2-40B4-BE49-F238E27FC236}">
                <a16:creationId xmlns:a16="http://schemas.microsoft.com/office/drawing/2014/main" id="{650A48D8-1ED0-4477-A01B-8E62C73EC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58"/>
          <a:stretch/>
        </p:blipFill>
        <p:spPr bwMode="auto">
          <a:xfrm>
            <a:off x="243149" y="3525646"/>
            <a:ext cx="2209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 descr="C:\Users\tsk977\Dropbox\Western Blot Membrane Raw data\brain fractionated HPRT1 good.tif">
            <a:extLst>
              <a:ext uri="{FF2B5EF4-FFF2-40B4-BE49-F238E27FC236}">
                <a16:creationId xmlns:a16="http://schemas.microsoft.com/office/drawing/2014/main" id="{D3FB03F9-0DB3-423E-87C8-71403E23F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lum contrast="30000"/>
          </a:blip>
          <a:srcRect l="1771" t="2" r="-286" b="-94"/>
          <a:stretch/>
        </p:blipFill>
        <p:spPr bwMode="auto">
          <a:xfrm>
            <a:off x="2600984" y="3487938"/>
            <a:ext cx="2209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EC04BF6-6ADF-4279-96DC-42B380CF9A9A}"/>
              </a:ext>
            </a:extLst>
          </p:cNvPr>
          <p:cNvSpPr/>
          <p:nvPr/>
        </p:nvSpPr>
        <p:spPr>
          <a:xfrm>
            <a:off x="919133" y="4449452"/>
            <a:ext cx="916267" cy="220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5B10BD9-2FC1-4A09-B07C-0B4943AEDD33}"/>
              </a:ext>
            </a:extLst>
          </p:cNvPr>
          <p:cNvSpPr/>
          <p:nvPr/>
        </p:nvSpPr>
        <p:spPr>
          <a:xfrm>
            <a:off x="3005131" y="5439791"/>
            <a:ext cx="916267" cy="220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36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ＭＳ 明朝</vt:lpstr>
      <vt:lpstr>Times New Roman</vt:lpstr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Tatsuya Sato</dc:creator>
  <cp:lastModifiedBy>Hossein Ardehali</cp:lastModifiedBy>
  <cp:revision>5</cp:revision>
  <dcterms:created xsi:type="dcterms:W3CDTF">2021-09-01T13:45:54Z</dcterms:created>
  <dcterms:modified xsi:type="dcterms:W3CDTF">2021-11-11T02:41:47Z</dcterms:modified>
</cp:coreProperties>
</file>