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8AF7D-8196-49EE-A989-AEF7B441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99FDA1-49D8-4E2E-9F76-955393CD5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0C7587-6E4B-4543-8ED8-527CD9EC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BCADAF-90B7-4018-9DB6-AEC1CEC6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8E6E00-AF63-4564-8240-038F46F9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40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AB6729-599B-4DB8-BAC9-4D13031F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24EAFE-B7ED-447A-AD98-ADFB8A420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24EFD-EFD2-4C35-B3FB-8A3C98B4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0BBD3E-4580-4C94-9E58-4DAE1581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FBABE-775B-40FF-B780-3894BDBB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6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56D28A-0861-42CF-86BE-AC5E9266F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3B8A96-E64A-40D5-BCB3-C03517C14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B6B29-9ABF-4B8F-9EDB-7B26E136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54A926-1AAE-4BEF-B97D-EA1E4876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EA23A-AAAC-44CE-AB5B-EF8715DA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62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8D5CE-AE81-42D1-8EF7-69D07E1F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39B667-0C9F-48F1-A6E2-ADD7AD0FF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5B09E5-E71D-4F92-96DB-70969CF3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29C4F-68CD-46D6-A2BA-53162C81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9D3F41-BF38-4090-B43D-C73FE12D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4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CFDA7-6A49-4330-9DD1-0FCBD093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DD2382-8659-4BDA-BE29-105C8E8A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8E9BB-E593-4325-855A-2625D441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B025BC-DD9C-4BBA-BA8D-8AEBADD9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C365CD-0FC5-4631-9C7C-44889D2B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8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878D1-FA85-4662-8066-1755F525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0C400C-03E7-4A33-ABF7-9538E4387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0E2DF9-7138-43AD-8C86-7B8F0012B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DF4402-D8E3-4B04-8063-51E64DF1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46C4B0-029B-4D89-802E-B41A253A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FE567E-4A2C-4BD2-86DA-8A8523F6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30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ED3CEE-9A6B-4A6A-AD81-2073D228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5629FC-707F-4EC0-999C-524B46959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5BEB5C-CD4D-49FB-8E04-46AD42B6F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EC7393-8BF9-4324-AA9D-2E7B3AB5D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C064DE-8B59-4D23-84A3-12911EC11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F68CAC9-BDB1-4D08-AEA4-8E24359F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884F883-78A5-4B13-81E5-217C76E8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846637-7C5E-4206-B347-022E2DE7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84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BB117-2FBF-4F9C-A120-73EC4972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2077BF-5E6F-43B4-8593-F4559650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B9E79D-E24B-4329-BD9C-460DB77C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E68533-13C3-4BDE-9747-DF864E0C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54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E04464-1CD9-4ADA-ADDC-D8334496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FA19CC-315A-4680-8F4F-1221E9D0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EE6B43-5F37-4AB1-A6D9-E14491CC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4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EC805-4B3B-4690-95DD-9A45A280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B70D9C-037F-41EA-B16A-0FCA2415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DB897C-1DB2-4756-9301-B136F39A4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D587FC-D631-448E-B56D-ADBED79C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1B1B11-B17D-44A9-AE9A-619194EA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E1865-0662-4A16-A32F-EAD7BA36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73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4019F-1D5D-42F1-86F2-E620E295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7C5710-9601-4463-B846-671DB8242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F6088A-1F16-4808-B168-B79296A80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9AB11C-7586-4205-9DF2-541B4D2B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AEEEC0-F129-4612-8C80-DA430DE7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EBF3CE-762E-4787-A2E3-A76BC4C6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2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BB814E-27E8-4519-800C-F69E215C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889680-8215-4391-939E-794C4479F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D43609-5629-457E-A0DA-FD99BDBDD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5DD1BB-ADC8-40A3-9D75-5B2FF2785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43F5C0-BECA-4B11-B7CE-257B72397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43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E9274D-4CDC-4E52-96F7-EA686A527C16}"/>
              </a:ext>
            </a:extLst>
          </p:cNvPr>
          <p:cNvSpPr txBox="1"/>
          <p:nvPr/>
        </p:nvSpPr>
        <p:spPr>
          <a:xfrm>
            <a:off x="0" y="0"/>
            <a:ext cx="3528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Full length blots in Figure 3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A718260-91A2-4BEA-8F6E-B5869E479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50" y="882133"/>
            <a:ext cx="3719322" cy="174650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AAA3C-1CB5-4BCA-8E58-4CB2B0BC9B7D}"/>
              </a:ext>
            </a:extLst>
          </p:cNvPr>
          <p:cNvSpPr txBox="1"/>
          <p:nvPr/>
        </p:nvSpPr>
        <p:spPr>
          <a:xfrm>
            <a:off x="249730" y="532257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FPN1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67C3A8C-B7BD-4F2F-8D35-F944541DC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049" y="839243"/>
            <a:ext cx="3572256" cy="216408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F90D07-949D-43C0-BEB4-AAF702CE33B8}"/>
              </a:ext>
            </a:extLst>
          </p:cNvPr>
          <p:cNvSpPr txBox="1"/>
          <p:nvPr/>
        </p:nvSpPr>
        <p:spPr>
          <a:xfrm>
            <a:off x="7869049" y="48936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19E4287-D84F-40D9-98C3-AB35CFAF7D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024" y="882133"/>
            <a:ext cx="3344418" cy="162306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1AA51F-6324-40FE-91B2-CC2CC70E6A8D}"/>
              </a:ext>
            </a:extLst>
          </p:cNvPr>
          <p:cNvSpPr txBox="1"/>
          <p:nvPr/>
        </p:nvSpPr>
        <p:spPr>
          <a:xfrm>
            <a:off x="4131368" y="57153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TfR1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E6F3D99-23BD-4F49-A3D2-528833F29DD2}"/>
              </a:ext>
            </a:extLst>
          </p:cNvPr>
          <p:cNvSpPr/>
          <p:nvPr/>
        </p:nvSpPr>
        <p:spPr>
          <a:xfrm>
            <a:off x="1687399" y="1502111"/>
            <a:ext cx="1574275" cy="179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9BCAAA8-58F9-4FBE-A14A-E35EC3E5DE29}"/>
              </a:ext>
            </a:extLst>
          </p:cNvPr>
          <p:cNvSpPr/>
          <p:nvPr/>
        </p:nvSpPr>
        <p:spPr>
          <a:xfrm>
            <a:off x="5242399" y="1762661"/>
            <a:ext cx="1574275" cy="179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9E805E1-1A4D-49D6-AB88-A0EE11083D9E}"/>
              </a:ext>
            </a:extLst>
          </p:cNvPr>
          <p:cNvSpPr/>
          <p:nvPr/>
        </p:nvSpPr>
        <p:spPr>
          <a:xfrm>
            <a:off x="9155490" y="1898223"/>
            <a:ext cx="1574275" cy="183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B545AEB-C384-490C-A833-CEC33FEBCE59}"/>
              </a:ext>
            </a:extLst>
          </p:cNvPr>
          <p:cNvSpPr txBox="1"/>
          <p:nvPr/>
        </p:nvSpPr>
        <p:spPr>
          <a:xfrm>
            <a:off x="249730" y="3137344"/>
            <a:ext cx="887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We</a:t>
            </a:r>
            <a:r>
              <a:rPr kumimoji="1" lang="en-US" altLang="ja-JP" sz="1400" b="1" dirty="0"/>
              <a:t> </a:t>
            </a:r>
            <a:r>
              <a:rPr lang="en-US" altLang="ja-JP" sz="1400" b="1" dirty="0"/>
              <a:t>u</a:t>
            </a:r>
            <a:r>
              <a:rPr kumimoji="1" lang="en-US" altLang="ja-JP" sz="1400" b="1" dirty="0"/>
              <a:t>nintentionally omitted blots of both ends because of some lack in signals in FPN1 immunoblot.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C9C8BC-51DE-487E-B50D-882831DB2658}"/>
              </a:ext>
            </a:extLst>
          </p:cNvPr>
          <p:cNvSpPr txBox="1"/>
          <p:nvPr/>
        </p:nvSpPr>
        <p:spPr>
          <a:xfrm>
            <a:off x="196350" y="227643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band at 62kDa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8ACD87-31B1-4F2E-8C07-747811AB46C1}"/>
              </a:ext>
            </a:extLst>
          </p:cNvPr>
          <p:cNvSpPr txBox="1"/>
          <p:nvPr/>
        </p:nvSpPr>
        <p:spPr>
          <a:xfrm>
            <a:off x="4140794" y="211698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band at 90kDa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83">
            <a:extLst>
              <a:ext uri="{FF2B5EF4-FFF2-40B4-BE49-F238E27FC236}">
                <a16:creationId xmlns:a16="http://schemas.microsoft.com/office/drawing/2014/main" id="{EC459AA2-D45E-47EF-A120-CBE50E73B1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lum bright="-13000" contrast="18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" t="1121" r="770" b="1689"/>
          <a:stretch/>
        </p:blipFill>
        <p:spPr>
          <a:xfrm>
            <a:off x="197988" y="4052976"/>
            <a:ext cx="3219800" cy="2730881"/>
          </a:xfrm>
          <a:prstGeom prst="rect">
            <a:avLst/>
          </a:prstGeom>
          <a:ln>
            <a:noFill/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E2CF3DE-E1E2-440F-A5B9-227E8B06722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18" y="4106453"/>
            <a:ext cx="2263140" cy="232943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7C73E0-35DC-4F92-8688-FFDE2353AE18}"/>
              </a:ext>
            </a:extLst>
          </p:cNvPr>
          <p:cNvSpPr txBox="1"/>
          <p:nvPr/>
        </p:nvSpPr>
        <p:spPr>
          <a:xfrm>
            <a:off x="191136" y="3701343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IP:FPN1 / </a:t>
            </a:r>
            <a:r>
              <a:rPr lang="en-US" altLang="ja-JP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IB:Ubiquitin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15B6EF-48BA-4ABA-9C26-E27428586B9D}"/>
              </a:ext>
            </a:extLst>
          </p:cNvPr>
          <p:cNvSpPr txBox="1"/>
          <p:nvPr/>
        </p:nvSpPr>
        <p:spPr>
          <a:xfrm>
            <a:off x="3882852" y="3788618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IP:FPN1 / IB:FPN1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1938338-11DA-4BE3-9F28-F50A7D3B43F5}"/>
              </a:ext>
            </a:extLst>
          </p:cNvPr>
          <p:cNvSpPr/>
          <p:nvPr/>
        </p:nvSpPr>
        <p:spPr>
          <a:xfrm>
            <a:off x="1323297" y="4910342"/>
            <a:ext cx="1395167" cy="996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F28E1CF-E62E-429E-83FF-18A0DC2DD47F}"/>
              </a:ext>
            </a:extLst>
          </p:cNvPr>
          <p:cNvSpPr/>
          <p:nvPr/>
        </p:nvSpPr>
        <p:spPr>
          <a:xfrm>
            <a:off x="4424763" y="4943757"/>
            <a:ext cx="1338606" cy="471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79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Tatsuya Sato</dc:creator>
  <cp:lastModifiedBy>Hossein Ardehali</cp:lastModifiedBy>
  <cp:revision>6</cp:revision>
  <dcterms:created xsi:type="dcterms:W3CDTF">2021-09-01T13:45:54Z</dcterms:created>
  <dcterms:modified xsi:type="dcterms:W3CDTF">2021-11-11T02:42:21Z</dcterms:modified>
</cp:coreProperties>
</file>