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3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2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53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32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13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7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72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72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01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92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08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2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2A0EE-7D56-4840-9482-360A0F86B3C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FEEA-3FA1-450C-9729-82EDECD04B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7800"/>
            <a:ext cx="9753600" cy="650240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85750" y="177800"/>
            <a:ext cx="35106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Legend: Raw </a:t>
            </a:r>
            <a:r>
              <a:rPr lang="en-US" altLang="ja-JP" dirty="0"/>
              <a:t>SDS-PAGE gel data from Figure 1 figure supplement 1 A: the </a:t>
            </a:r>
            <a:r>
              <a:rPr lang="en-US" altLang="ja-JP"/>
              <a:t>original </a:t>
            </a:r>
            <a:r>
              <a:rPr lang="en-US" altLang="ja-JP" smtClean="0"/>
              <a:t>image </a:t>
            </a:r>
            <a:r>
              <a:rPr lang="en-US" altLang="ja-JP" dirty="0"/>
              <a:t>of the full raw unedited gel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8663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7800"/>
            <a:ext cx="9753600" cy="65024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786363-0040-DD4F-ACFF-3036B27CED4F}"/>
              </a:ext>
            </a:extLst>
          </p:cNvPr>
          <p:cNvSpPr/>
          <p:nvPr/>
        </p:nvSpPr>
        <p:spPr>
          <a:xfrm>
            <a:off x="4661807" y="1122362"/>
            <a:ext cx="1477737" cy="5557837"/>
          </a:xfrm>
          <a:prstGeom prst="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 rot="18021029">
            <a:off x="5130773" y="539979"/>
            <a:ext cx="684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ja-JP" sz="1200" b="1" dirty="0" smtClean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H-Tau</a:t>
            </a:r>
            <a:endParaRPr lang="en-US" altLang="ja-JP" sz="1200" b="1" dirty="0"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 rot="18021029">
            <a:off x="5693706" y="304565"/>
            <a:ext cx="11013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ja-JP" sz="1200" b="1" dirty="0" smtClean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Del-MTBD h-Tau</a:t>
            </a:r>
            <a:endParaRPr lang="en-US" altLang="ja-JP" sz="1200" b="1" dirty="0"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AD890EE-471F-484A-83F3-7A083B8DA78B}"/>
              </a:ext>
            </a:extLst>
          </p:cNvPr>
          <p:cNvSpPr txBox="1"/>
          <p:nvPr/>
        </p:nvSpPr>
        <p:spPr>
          <a:xfrm>
            <a:off x="6139544" y="6115834"/>
            <a:ext cx="23487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ja-JP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 figure supplement 1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5750" y="177800"/>
            <a:ext cx="3510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Legend: Raw </a:t>
            </a:r>
            <a:r>
              <a:rPr lang="en-US" altLang="ja-JP" dirty="0"/>
              <a:t>SDS-PAGE gel data from Figure 1 figure supplement 1 A: </a:t>
            </a:r>
            <a:r>
              <a:rPr lang="en-US" altLang="ja-JP" dirty="0" smtClean="0"/>
              <a:t>gel image </a:t>
            </a:r>
            <a:r>
              <a:rPr lang="en-US" altLang="ja-JP" dirty="0"/>
              <a:t>with </a:t>
            </a:r>
            <a:r>
              <a:rPr lang="en-US" altLang="ja-JP" dirty="0" smtClean="0"/>
              <a:t>information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0655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50</Words>
  <Application>Microsoft Office PowerPoint</Application>
  <PresentationFormat>ワイド画面</PresentationFormat>
  <Paragraphs>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tetsuya.hori.1970@gmail.com</dc:creator>
  <cp:lastModifiedBy>tetsuya.hori.1970@gmail.com</cp:lastModifiedBy>
  <cp:revision>3</cp:revision>
  <dcterms:created xsi:type="dcterms:W3CDTF">2021-09-08T07:11:39Z</dcterms:created>
  <dcterms:modified xsi:type="dcterms:W3CDTF">2022-04-05T06:52:01Z</dcterms:modified>
</cp:coreProperties>
</file>