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2"/>
    <p:restoredTop sz="94680"/>
  </p:normalViewPr>
  <p:slideViewPr>
    <p:cSldViewPr snapToGrid="0" snapToObjects="1">
      <p:cViewPr varScale="1">
        <p:scale>
          <a:sx n="84" d="100"/>
          <a:sy n="84" d="100"/>
        </p:scale>
        <p:origin x="84" y="3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A2BD-5E3B-A94F-934C-A3C532012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298B1-212B-584E-A5D3-D56F46BC8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783B8-F2DE-4747-826D-F1B9CA72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3839-7E58-A740-9C5B-E5C806A7CB76}" type="datetimeFigureOut">
              <a:rPr lang="en-JP" smtClean="0"/>
              <a:t>04/05/2022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77A00-E6D5-9B43-A54A-A39C0E87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254E1-F0FD-604B-8553-315B454F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86D-CF47-6746-9210-DD4CE87156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4602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948F-A671-8B4C-9D31-E2C6AD86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A35B0-7538-E64C-BFEB-4F3D8A96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CB0C3-622A-D14F-8500-C41D5030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3839-7E58-A740-9C5B-E5C806A7CB76}" type="datetimeFigureOut">
              <a:rPr lang="en-JP" smtClean="0"/>
              <a:t>04/05/2022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484AF-EA1F-194F-9064-21628DBA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8F8C2-E977-874A-86FB-0692FDA3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86D-CF47-6746-9210-DD4CE87156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400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C009F-E478-E64F-B9CE-1C7416938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24C7D-FDD1-4243-AB6B-0A1090E27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42D34-A145-3840-8B78-D8CFCFEA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3839-7E58-A740-9C5B-E5C806A7CB76}" type="datetimeFigureOut">
              <a:rPr lang="en-JP" smtClean="0"/>
              <a:t>04/05/2022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4193D-223E-794F-9106-6B532949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34CD-DC38-5845-B07D-F36D5702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86D-CF47-6746-9210-DD4CE87156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85453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5304-C39E-1045-A65E-2F8E5E74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1030-555A-3746-9723-292D2C75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058E2-8412-AE4E-B940-EF62EB39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3839-7E58-A740-9C5B-E5C806A7CB76}" type="datetimeFigureOut">
              <a:rPr lang="en-JP" smtClean="0"/>
              <a:t>04/05/2022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9E458-1E8E-944B-9697-19B2913D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7D32D-1662-314C-AEEC-2C8B484B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86D-CF47-6746-9210-DD4CE87156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6365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F9CA-9E8A-8D49-A3A2-29A48235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FD69B-4372-BF4E-A324-64950B3B5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3E329-2D7E-F44C-BA9B-AC0ECA93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3839-7E58-A740-9C5B-E5C806A7CB76}" type="datetimeFigureOut">
              <a:rPr lang="en-JP" smtClean="0"/>
              <a:t>04/05/2022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01F8-B6C1-D745-9BA6-DEC19254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FF37E-B4CF-1E48-AF80-B4F53234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86D-CF47-6746-9210-DD4CE87156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04474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C52A-FB4E-4843-8917-4890831A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7A1A1-9F8F-6346-8662-EC298CA18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D07A8-B632-4245-A0FF-9624C5741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1AE32-F0DA-014B-B39B-ABAB3E3A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3839-7E58-A740-9C5B-E5C806A7CB76}" type="datetimeFigureOut">
              <a:rPr lang="en-JP" smtClean="0"/>
              <a:t>04/05/2022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48750-145F-5849-ABA5-64A23F0D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764A8-E83C-584D-9C1B-AF1D16C4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86D-CF47-6746-9210-DD4CE87156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5638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D46F-9ABE-FD40-8F06-0A9C15BE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78E11-472B-BB4B-8530-0C3183E45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D484D-1C03-0142-8CCC-1771419C0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22CF9-43BA-304A-AEBB-2E28CD6CE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4FBEC-E17F-EF44-A45C-E023BE2C0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58C39-0279-E244-B46F-59FD9692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3839-7E58-A740-9C5B-E5C806A7CB76}" type="datetimeFigureOut">
              <a:rPr lang="en-JP" smtClean="0"/>
              <a:t>04/05/2022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BAFB2E-A47B-7F48-8E39-C9C249D7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E0493-C94F-504F-A255-C2AE3A55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86D-CF47-6746-9210-DD4CE87156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97738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FB42-FCDD-A645-A001-0FA054CC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8CCB5-73D4-6440-B9EA-F38566B8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3839-7E58-A740-9C5B-E5C806A7CB76}" type="datetimeFigureOut">
              <a:rPr lang="en-JP" smtClean="0"/>
              <a:t>04/05/2022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685BC-8A07-264A-A224-124380C6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250BD-0951-5140-96B3-2BD519D4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86D-CF47-6746-9210-DD4CE87156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81552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733794-A1F1-C846-A9B4-AB385AB7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3839-7E58-A740-9C5B-E5C806A7CB76}" type="datetimeFigureOut">
              <a:rPr lang="en-JP" smtClean="0"/>
              <a:t>04/05/2022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D9FA6-6800-2A4E-AEA3-259D358B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1CC5F-C6E8-E047-91B4-7DF08AB3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86D-CF47-6746-9210-DD4CE87156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6597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135D4-3B70-4349-935D-AA0AF58D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32AA7-79B0-D849-9369-68D870D5D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36FC5-997E-8445-815A-2E5C1947E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3B81-479C-2449-8BF2-FCBE2A0A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3839-7E58-A740-9C5B-E5C806A7CB76}" type="datetimeFigureOut">
              <a:rPr lang="en-JP" smtClean="0"/>
              <a:t>04/05/2022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80311-7436-514C-86EF-A7CF6947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4143B-F32F-CD4D-A003-13A3D45E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86D-CF47-6746-9210-DD4CE87156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3208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DF9A-E5BC-9043-9571-4C23CE34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BA0F1-E7C1-EA4A-8875-EC28EB83D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82E7A-CA1A-7243-8A31-803039958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C462E-1E53-B242-87D0-C0142F9A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3839-7E58-A740-9C5B-E5C806A7CB76}" type="datetimeFigureOut">
              <a:rPr lang="en-JP" smtClean="0"/>
              <a:t>04/05/2022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1AA79-8961-4C44-B6DB-E4E65324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0B3EC-CB3C-504C-A7C0-7C1B192E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F86D-CF47-6746-9210-DD4CE87156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71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B548D7-C861-CD42-A376-210ACBD9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7F90E-EAB9-C24A-8596-398FA695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E5580-979E-B547-8064-D1D014D3D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23839-7E58-A740-9C5B-E5C806A7CB76}" type="datetimeFigureOut">
              <a:rPr lang="en-JP" smtClean="0"/>
              <a:t>04/05/2022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13F8C-2E0A-074C-B16F-80FC7E28C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95871-64BE-E84E-A348-60AE21C77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F86D-CF47-6746-9210-DD4CE87156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194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8A28275-96C7-FB48-95A3-F66CDC54C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12420" y="480060"/>
            <a:ext cx="1897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Legend </a:t>
            </a:r>
            <a:r>
              <a:rPr kumimoji="1" lang="en-US" altLang="ja-JP" dirty="0"/>
              <a:t>: Raw </a:t>
            </a:r>
            <a:r>
              <a:rPr kumimoji="1" lang="en-US" altLang="ja-JP" dirty="0" err="1" smtClean="0"/>
              <a:t>immunofluoresce</a:t>
            </a:r>
            <a:r>
              <a:rPr kumimoji="1" lang="en-US" altLang="ja-JP" dirty="0" smtClean="0"/>
              <a:t> images </a:t>
            </a:r>
            <a:r>
              <a:rPr kumimoji="1" lang="en-US" altLang="ja-JP" dirty="0"/>
              <a:t>from </a:t>
            </a:r>
            <a:r>
              <a:rPr kumimoji="1" lang="en-US" altLang="ja-JP" dirty="0" smtClean="0"/>
              <a:t>Figure 4A :</a:t>
            </a:r>
            <a:r>
              <a:rPr kumimoji="1" lang="en-US" altLang="ja-JP" dirty="0" err="1" smtClean="0"/>
              <a:t>hTau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601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jellyfish in the dark&#10;&#10;Description automatically generated with low confidence">
            <a:extLst>
              <a:ext uri="{FF2B5EF4-FFF2-40B4-BE49-F238E27FC236}">
                <a16:creationId xmlns:a16="http://schemas.microsoft.com/office/drawing/2014/main" id="{A6855B5A-027A-3A47-AF65-D7B3A6D6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12420" y="480060"/>
            <a:ext cx="1897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Legend </a:t>
            </a:r>
            <a:r>
              <a:rPr kumimoji="1" lang="en-US" altLang="ja-JP" dirty="0"/>
              <a:t>: Raw </a:t>
            </a:r>
            <a:r>
              <a:rPr kumimoji="1" lang="en-US" altLang="ja-JP" dirty="0" err="1" smtClean="0"/>
              <a:t>immunofluoresce</a:t>
            </a:r>
            <a:r>
              <a:rPr kumimoji="1" lang="en-US" altLang="ja-JP" dirty="0" smtClean="0"/>
              <a:t> images </a:t>
            </a:r>
            <a:r>
              <a:rPr kumimoji="1" lang="en-US" altLang="ja-JP" dirty="0"/>
              <a:t>from </a:t>
            </a:r>
            <a:r>
              <a:rPr kumimoji="1" lang="en-US" altLang="ja-JP" dirty="0" smtClean="0"/>
              <a:t>Figure 4A :beta3 Tubulin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422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ark, light, outdoor object, blurry&#10;&#10;Description automatically generated">
            <a:extLst>
              <a:ext uri="{FF2B5EF4-FFF2-40B4-BE49-F238E27FC236}">
                <a16:creationId xmlns:a16="http://schemas.microsoft.com/office/drawing/2014/main" id="{DBE82307-34A6-D242-9F7E-BDEF02CC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12420" y="480060"/>
            <a:ext cx="1897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Legend </a:t>
            </a:r>
            <a:r>
              <a:rPr kumimoji="1" lang="en-US" altLang="ja-JP" dirty="0"/>
              <a:t>: Raw </a:t>
            </a:r>
            <a:r>
              <a:rPr kumimoji="1" lang="en-US" altLang="ja-JP" dirty="0" err="1" smtClean="0"/>
              <a:t>immunofluoresce</a:t>
            </a:r>
            <a:r>
              <a:rPr kumimoji="1" lang="en-US" altLang="ja-JP" dirty="0" smtClean="0"/>
              <a:t> images </a:t>
            </a:r>
            <a:r>
              <a:rPr kumimoji="1" lang="en-US" altLang="ja-JP" dirty="0"/>
              <a:t>from </a:t>
            </a:r>
            <a:r>
              <a:rPr kumimoji="1" lang="en-US" altLang="ja-JP" dirty="0" smtClean="0"/>
              <a:t>Figure 4A :Dynamin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879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Laurent Guillaud</dc:creator>
  <cp:lastModifiedBy>tetsuya.hori.1970@gmail.com</cp:lastModifiedBy>
  <cp:revision>2</cp:revision>
  <dcterms:created xsi:type="dcterms:W3CDTF">2021-09-10T02:16:20Z</dcterms:created>
  <dcterms:modified xsi:type="dcterms:W3CDTF">2022-04-05T07:10:54Z</dcterms:modified>
</cp:coreProperties>
</file>