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259" r:id="rId3"/>
    <p:sldId id="260" r:id="rId4"/>
    <p:sldId id="261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09" d="100"/>
          <a:sy n="109" d="100"/>
        </p:scale>
        <p:origin x="100" y="29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7D96-57DF-734C-B998-9F14BF9F74B4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8C78-C1DF-B142-BBDF-80A2BC8115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6005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7D96-57DF-734C-B998-9F14BF9F74B4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8C78-C1DF-B142-BBDF-80A2BC8115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4155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7D96-57DF-734C-B998-9F14BF9F74B4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8C78-C1DF-B142-BBDF-80A2BC8115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1227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7D96-57DF-734C-B998-9F14BF9F74B4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8C78-C1DF-B142-BBDF-80A2BC8115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885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7D96-57DF-734C-B998-9F14BF9F74B4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8C78-C1DF-B142-BBDF-80A2BC8115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9437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7D96-57DF-734C-B998-9F14BF9F74B4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8C78-C1DF-B142-BBDF-80A2BC8115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2961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7D96-57DF-734C-B998-9F14BF9F74B4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8C78-C1DF-B142-BBDF-80A2BC8115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8810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7D96-57DF-734C-B998-9F14BF9F74B4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8C78-C1DF-B142-BBDF-80A2BC8115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942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7D96-57DF-734C-B998-9F14BF9F74B4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8C78-C1DF-B142-BBDF-80A2BC8115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1749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7D96-57DF-734C-B998-9F14BF9F74B4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8C78-C1DF-B142-BBDF-80A2BC8115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2620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7D96-57DF-734C-B998-9F14BF9F74B4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8C78-C1DF-B142-BBDF-80A2BC8115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0033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57D96-57DF-734C-B998-9F14BF9F74B4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B8C78-C1DF-B142-BBDF-80A2BC8115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029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445"/>
            <a:ext cx="9144000" cy="476110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30712" y="28722"/>
            <a:ext cx="705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Legend </a:t>
            </a:r>
            <a:r>
              <a:rPr kumimoji="1" lang="en-US" altLang="ja-JP" dirty="0"/>
              <a:t>: Images from Figure 5 –figure supplement </a:t>
            </a:r>
            <a:r>
              <a:rPr kumimoji="1" lang="en-US" altLang="ja-JP" dirty="0" smtClean="0"/>
              <a:t>:Tubulin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8918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445"/>
            <a:ext cx="9144000" cy="476110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30712" y="28722"/>
            <a:ext cx="705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Legend </a:t>
            </a:r>
            <a:r>
              <a:rPr kumimoji="1" lang="en-US" altLang="ja-JP" dirty="0"/>
              <a:t>: Images from Figure 5 –figure supplement </a:t>
            </a:r>
            <a:r>
              <a:rPr kumimoji="1" lang="en-US" altLang="ja-JP" dirty="0" smtClean="0"/>
              <a:t>:h-Tau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8354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445"/>
            <a:ext cx="9144000" cy="476110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30712" y="28722"/>
            <a:ext cx="705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Legend </a:t>
            </a:r>
            <a:r>
              <a:rPr kumimoji="1" lang="en-US" altLang="ja-JP" dirty="0"/>
              <a:t>: Images from Figure 5 –figure supplement </a:t>
            </a:r>
            <a:r>
              <a:rPr kumimoji="1" lang="en-US" altLang="ja-JP" dirty="0" smtClean="0"/>
              <a:t>:Dynamin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918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445"/>
            <a:ext cx="9144000" cy="476110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30712" y="28722"/>
            <a:ext cx="705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Legend </a:t>
            </a:r>
            <a:r>
              <a:rPr kumimoji="1" lang="en-US" altLang="ja-JP" dirty="0"/>
              <a:t>: Images from Figure 5 –figure supplement </a:t>
            </a:r>
            <a:r>
              <a:rPr kumimoji="1" lang="en-US" altLang="ja-JP" dirty="0" smtClean="0"/>
              <a:t>:Merged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60403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</TotalTime>
  <Words>44</Words>
  <Application>Microsoft Office PowerPoint</Application>
  <PresentationFormat>画面に合わせる (4:3)</PresentationFormat>
  <Paragraphs>4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0" baseType="lpstr"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山田 浩司</dc:creator>
  <cp:lastModifiedBy>tetsuya.hori.1970@gmail.com</cp:lastModifiedBy>
  <cp:revision>6</cp:revision>
  <cp:lastPrinted>2022-03-16T03:46:46Z</cp:lastPrinted>
  <dcterms:created xsi:type="dcterms:W3CDTF">2022-03-16T01:45:42Z</dcterms:created>
  <dcterms:modified xsi:type="dcterms:W3CDTF">2022-04-05T07:42:21Z</dcterms:modified>
</cp:coreProperties>
</file>