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6" r:id="rId2"/>
    <p:sldId id="28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00" y="29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47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40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55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34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96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0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79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19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33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76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46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298A9-11DE-1C45-9EA5-2599C8F6B2EC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071A-970B-9340-98AC-E220A4ADD5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3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0"/>
            <a:ext cx="893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: Images from Figure 5A, the original image of the full raw unedited gel 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EE575B7-8FD8-C646-ACD9-4D5844E43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5" y="3625575"/>
            <a:ext cx="3517900" cy="2095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F822BD1-20C0-F44F-8942-41B200FDF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03" y="3607904"/>
            <a:ext cx="35179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3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Legend: Images from Figure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5A, gel image with information 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 rot="18021029">
            <a:off x="1813515" y="2509813"/>
            <a:ext cx="2039792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② 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sup</a:t>
            </a:r>
          </a:p>
        </p:txBody>
      </p:sp>
      <p:sp>
        <p:nvSpPr>
          <p:cNvPr id="12" name="正方形/長方形 11"/>
          <p:cNvSpPr/>
          <p:nvPr/>
        </p:nvSpPr>
        <p:spPr>
          <a:xfrm rot="18021029">
            <a:off x="626986" y="2741567"/>
            <a:ext cx="1656719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Dyn1 sup</a:t>
            </a:r>
          </a:p>
        </p:txBody>
      </p:sp>
      <p:sp>
        <p:nvSpPr>
          <p:cNvPr id="13" name="正方形/長方形 12"/>
          <p:cNvSpPr/>
          <p:nvPr/>
        </p:nvSpPr>
        <p:spPr>
          <a:xfrm rot="18021029">
            <a:off x="967483" y="2799116"/>
            <a:ext cx="1523336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Dyn1 ppt</a:t>
            </a:r>
          </a:p>
        </p:txBody>
      </p:sp>
      <p:sp>
        <p:nvSpPr>
          <p:cNvPr id="14" name="正方形/長方形 13"/>
          <p:cNvSpPr/>
          <p:nvPr/>
        </p:nvSpPr>
        <p:spPr>
          <a:xfrm rot="18021029">
            <a:off x="1127556" y="2393173"/>
            <a:ext cx="2363834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 sup</a:t>
            </a:r>
          </a:p>
        </p:txBody>
      </p:sp>
      <p:sp>
        <p:nvSpPr>
          <p:cNvPr id="15" name="正方形/長方形 14"/>
          <p:cNvSpPr/>
          <p:nvPr/>
        </p:nvSpPr>
        <p:spPr>
          <a:xfrm rot="18021029">
            <a:off x="1417926" y="2343602"/>
            <a:ext cx="245965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 ppt</a:t>
            </a:r>
          </a:p>
        </p:txBody>
      </p:sp>
      <p:sp>
        <p:nvSpPr>
          <p:cNvPr id="16" name="正方形/長方形 15"/>
          <p:cNvSpPr/>
          <p:nvPr/>
        </p:nvSpPr>
        <p:spPr>
          <a:xfrm rot="18021029">
            <a:off x="2134461" y="2492915"/>
            <a:ext cx="2078303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② 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18" name="正方形/長方形 17"/>
          <p:cNvSpPr/>
          <p:nvPr/>
        </p:nvSpPr>
        <p:spPr>
          <a:xfrm rot="18021029">
            <a:off x="2471390" y="2511576"/>
            <a:ext cx="2012022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③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sup</a:t>
            </a:r>
          </a:p>
        </p:txBody>
      </p:sp>
      <p:sp>
        <p:nvSpPr>
          <p:cNvPr id="19" name="正方形/長方形 18"/>
          <p:cNvSpPr/>
          <p:nvPr/>
        </p:nvSpPr>
        <p:spPr>
          <a:xfrm rot="18021029">
            <a:off x="2808719" y="2505940"/>
            <a:ext cx="2024430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③ 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21" name="正方形/長方形 20"/>
          <p:cNvSpPr/>
          <p:nvPr/>
        </p:nvSpPr>
        <p:spPr>
          <a:xfrm rot="18021029">
            <a:off x="4179432" y="1965152"/>
            <a:ext cx="3308521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⑬ 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sup</a:t>
            </a:r>
          </a:p>
        </p:txBody>
      </p:sp>
      <p:sp>
        <p:nvSpPr>
          <p:cNvPr id="22" name="正方形/長方形 21"/>
          <p:cNvSpPr/>
          <p:nvPr/>
        </p:nvSpPr>
        <p:spPr>
          <a:xfrm rot="18021029">
            <a:off x="4480087" y="1954932"/>
            <a:ext cx="3308521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⑬ 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23" name="正方形/長方形 22"/>
          <p:cNvSpPr/>
          <p:nvPr/>
        </p:nvSpPr>
        <p:spPr>
          <a:xfrm rot="18021029">
            <a:off x="4787614" y="1944992"/>
            <a:ext cx="3308521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⑦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sup</a:t>
            </a:r>
          </a:p>
        </p:txBody>
      </p:sp>
      <p:sp>
        <p:nvSpPr>
          <p:cNvPr id="24" name="正方形/長方形 23"/>
          <p:cNvSpPr/>
          <p:nvPr/>
        </p:nvSpPr>
        <p:spPr>
          <a:xfrm rot="18021029">
            <a:off x="5111208" y="1949431"/>
            <a:ext cx="3308521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⑦ 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25" name="正方形/長方形 24"/>
          <p:cNvSpPr/>
          <p:nvPr/>
        </p:nvSpPr>
        <p:spPr>
          <a:xfrm rot="18021029">
            <a:off x="5424259" y="1929552"/>
            <a:ext cx="3308521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⑤ 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sup</a:t>
            </a:r>
          </a:p>
        </p:txBody>
      </p:sp>
      <p:sp>
        <p:nvSpPr>
          <p:cNvPr id="26" name="正方形/長方形 25"/>
          <p:cNvSpPr/>
          <p:nvPr/>
        </p:nvSpPr>
        <p:spPr>
          <a:xfrm rot="18021029">
            <a:off x="5737315" y="1925396"/>
            <a:ext cx="3308521" cy="40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Dyn1+MT+peptide</a:t>
            </a:r>
            <a:r>
              <a:rPr lang="ja-JP" altLang="en-US" sz="12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⑤ </a:t>
            </a:r>
            <a:r>
              <a:rPr lang="en-US" altLang="ja-JP" sz="12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ppt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EE575B7-8FD8-C646-ACD9-4D5844E43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5" y="3625575"/>
            <a:ext cx="3517900" cy="2095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F822BD1-20C0-F44F-8942-41B200FDF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03" y="3607904"/>
            <a:ext cx="3517900" cy="22225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CB37BED-86CE-524C-AD28-AAD526724469}"/>
              </a:ext>
            </a:extLst>
          </p:cNvPr>
          <p:cNvSpPr txBox="1"/>
          <p:nvPr/>
        </p:nvSpPr>
        <p:spPr>
          <a:xfrm>
            <a:off x="258105" y="805982"/>
            <a:ext cx="392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Dyn1 (1</a:t>
            </a:r>
            <a:r>
              <a:rPr kumimoji="1" lang="en-US" altLang="ja-JP" b="1" dirty="0">
                <a:latin typeface="Symbol" pitchFamily="2" charset="2"/>
                <a:cs typeface="Arial" panose="020B0604020202020204" pitchFamily="34" charset="0"/>
              </a:rPr>
              <a:t>m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MT (microtubule) (1.5</a:t>
            </a:r>
            <a:r>
              <a:rPr lang="en-US" altLang="ja-JP" b="1" dirty="0">
                <a:latin typeface="Symbol" pitchFamily="2" charset="2"/>
                <a:cs typeface="Arial" panose="020B0604020202020204" pitchFamily="34" charset="0"/>
              </a:rPr>
              <a:t>m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eptide (1mM)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2BD15AF-00F4-D74E-8FD2-9BAAA378B954}"/>
              </a:ext>
            </a:extLst>
          </p:cNvPr>
          <p:cNvSpPr/>
          <p:nvPr/>
        </p:nvSpPr>
        <p:spPr>
          <a:xfrm>
            <a:off x="742774" y="3625575"/>
            <a:ext cx="922806" cy="21336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FAC54C0-4650-0542-9BE8-7437B7036C3A}"/>
              </a:ext>
            </a:extLst>
          </p:cNvPr>
          <p:cNvSpPr/>
          <p:nvPr/>
        </p:nvSpPr>
        <p:spPr>
          <a:xfrm>
            <a:off x="1700040" y="3625575"/>
            <a:ext cx="601644" cy="21336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7786363-0040-DD4F-ACFF-3036B27CED4F}"/>
              </a:ext>
            </a:extLst>
          </p:cNvPr>
          <p:cNvSpPr/>
          <p:nvPr/>
        </p:nvSpPr>
        <p:spPr>
          <a:xfrm>
            <a:off x="6232284" y="3625575"/>
            <a:ext cx="601644" cy="21336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CCC51F-99C2-1D47-9FFD-F2ACE3664CE1}"/>
              </a:ext>
            </a:extLst>
          </p:cNvPr>
          <p:cNvSpPr txBox="1"/>
          <p:nvPr/>
        </p:nvSpPr>
        <p:spPr>
          <a:xfrm>
            <a:off x="6068869" y="5941452"/>
            <a:ext cx="140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For Fig 5A</a:t>
            </a:r>
            <a:endParaRPr lang="ja-JP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160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AD890EE-471F-484A-83F3-7A083B8DA78B}"/>
              </a:ext>
            </a:extLst>
          </p:cNvPr>
          <p:cNvSpPr txBox="1"/>
          <p:nvPr/>
        </p:nvSpPr>
        <p:spPr>
          <a:xfrm>
            <a:off x="1069486" y="5941452"/>
            <a:ext cx="140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For Fig 5A</a:t>
            </a:r>
            <a:endParaRPr lang="ja-JP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sz="160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AC562EFD-B528-9D44-A399-FEF837CA47D5}"/>
              </a:ext>
            </a:extLst>
          </p:cNvPr>
          <p:cNvCxnSpPr>
            <a:cxnSpLocks/>
          </p:cNvCxnSpPr>
          <p:nvPr/>
        </p:nvCxnSpPr>
        <p:spPr>
          <a:xfrm flipV="1">
            <a:off x="1379482" y="5550453"/>
            <a:ext cx="0" cy="442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AEC1BF71-F8A1-C44A-A5CB-B0F2D39840B2}"/>
              </a:ext>
            </a:extLst>
          </p:cNvPr>
          <p:cNvCxnSpPr>
            <a:cxnSpLocks/>
          </p:cNvCxnSpPr>
          <p:nvPr/>
        </p:nvCxnSpPr>
        <p:spPr>
          <a:xfrm flipV="1">
            <a:off x="2025526" y="5550453"/>
            <a:ext cx="0" cy="442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C848D13-C4DE-6740-AE5C-E180C63EE75D}"/>
              </a:ext>
            </a:extLst>
          </p:cNvPr>
          <p:cNvCxnSpPr>
            <a:cxnSpLocks/>
          </p:cNvCxnSpPr>
          <p:nvPr/>
        </p:nvCxnSpPr>
        <p:spPr>
          <a:xfrm flipV="1">
            <a:off x="6537891" y="5550453"/>
            <a:ext cx="0" cy="442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2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90</Words>
  <Application>Microsoft Office PowerPoint</Application>
  <PresentationFormat>画面に合わせる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Symbol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浩司</dc:creator>
  <cp:lastModifiedBy>tetsuya.hori.1970@gmail.com</cp:lastModifiedBy>
  <cp:revision>5</cp:revision>
  <cp:lastPrinted>2021-09-07T09:28:20Z</cp:lastPrinted>
  <dcterms:created xsi:type="dcterms:W3CDTF">2021-09-07T09:21:42Z</dcterms:created>
  <dcterms:modified xsi:type="dcterms:W3CDTF">2022-04-05T07:24:32Z</dcterms:modified>
</cp:coreProperties>
</file>