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504" y="5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30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11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2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93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06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25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0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6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0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32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47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97F1C-0098-4541-8D5C-9333B30EF023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B2992-B7AC-413F-9B75-72379E00D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8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8B3F7CE-2200-4072-BC0E-8C110C375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98" y="1927858"/>
            <a:ext cx="3419856" cy="255422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C7F6228-F326-470A-9C95-D55EA9A87D60}"/>
              </a:ext>
            </a:extLst>
          </p:cNvPr>
          <p:cNvSpPr txBox="1"/>
          <p:nvPr/>
        </p:nvSpPr>
        <p:spPr>
          <a:xfrm>
            <a:off x="401137" y="1495810"/>
            <a:ext cx="8584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PLDN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1FF049-4924-4CC6-B17D-83A08C9F8407}"/>
              </a:ext>
            </a:extLst>
          </p:cNvPr>
          <p:cNvSpPr txBox="1"/>
          <p:nvPr/>
        </p:nvSpPr>
        <p:spPr>
          <a:xfrm>
            <a:off x="391809" y="3068960"/>
            <a:ext cx="7038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C2A7DBE-69F1-4DD9-8FE4-0E0009FA0A08}"/>
              </a:ext>
            </a:extLst>
          </p:cNvPr>
          <p:cNvCxnSpPr/>
          <p:nvPr/>
        </p:nvCxnSpPr>
        <p:spPr>
          <a:xfrm>
            <a:off x="3009957" y="582372"/>
            <a:ext cx="54006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276343E-12B3-4202-95A1-4EF2EABAEDB5}"/>
              </a:ext>
            </a:extLst>
          </p:cNvPr>
          <p:cNvCxnSpPr/>
          <p:nvPr/>
        </p:nvCxnSpPr>
        <p:spPr>
          <a:xfrm>
            <a:off x="3642363" y="582372"/>
            <a:ext cx="54006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302C21B-955E-4AC6-AD7B-0FC565B953DB}"/>
              </a:ext>
            </a:extLst>
          </p:cNvPr>
          <p:cNvCxnSpPr>
            <a:cxnSpLocks/>
          </p:cNvCxnSpPr>
          <p:nvPr/>
        </p:nvCxnSpPr>
        <p:spPr>
          <a:xfrm>
            <a:off x="5224203" y="553926"/>
            <a:ext cx="32403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C7AEDDF-0B73-480B-BFD3-248583A2E796}"/>
              </a:ext>
            </a:extLst>
          </p:cNvPr>
          <p:cNvCxnSpPr>
            <a:cxnSpLocks/>
          </p:cNvCxnSpPr>
          <p:nvPr/>
        </p:nvCxnSpPr>
        <p:spPr>
          <a:xfrm>
            <a:off x="6228184" y="548680"/>
            <a:ext cx="50818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3FBD6A6-055B-428D-9F10-F8F42D4D3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4664"/>
            <a:ext cx="3419856" cy="255422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5EE7B2C-14D0-41F4-A54F-E268E2CB34B7}"/>
              </a:ext>
            </a:extLst>
          </p:cNvPr>
          <p:cNvSpPr txBox="1"/>
          <p:nvPr/>
        </p:nvSpPr>
        <p:spPr>
          <a:xfrm rot="19295086">
            <a:off x="2167021" y="3486648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KD1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77624A-7575-4C81-9808-FF2741C0DA12}"/>
              </a:ext>
            </a:extLst>
          </p:cNvPr>
          <p:cNvSpPr txBox="1"/>
          <p:nvPr/>
        </p:nvSpPr>
        <p:spPr>
          <a:xfrm rot="19295086">
            <a:off x="2423463" y="3435839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Sham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EFF93A8-CE45-4B66-9CAC-F8DC20148B41}"/>
              </a:ext>
            </a:extLst>
          </p:cNvPr>
          <p:cNvSpPr txBox="1"/>
          <p:nvPr/>
        </p:nvSpPr>
        <p:spPr>
          <a:xfrm rot="19295086">
            <a:off x="2706273" y="3398872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KD2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B28E498-BD5E-4E81-987F-92E25A16BB1C}"/>
              </a:ext>
            </a:extLst>
          </p:cNvPr>
          <p:cNvCxnSpPr>
            <a:cxnSpLocks/>
          </p:cNvCxnSpPr>
          <p:nvPr/>
        </p:nvCxnSpPr>
        <p:spPr>
          <a:xfrm>
            <a:off x="2644176" y="1459185"/>
            <a:ext cx="468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BD93092-3834-4FDC-A5C8-97B98EB01619}"/>
              </a:ext>
            </a:extLst>
          </p:cNvPr>
          <p:cNvCxnSpPr>
            <a:cxnSpLocks/>
          </p:cNvCxnSpPr>
          <p:nvPr/>
        </p:nvCxnSpPr>
        <p:spPr>
          <a:xfrm>
            <a:off x="3446096" y="1460204"/>
            <a:ext cx="468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88E9930-5736-44E3-8FB6-54F65E8F40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52" y="476672"/>
            <a:ext cx="3419856" cy="25542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412D367-E283-4918-B7BB-D274F23B4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458" y="2018898"/>
            <a:ext cx="3419856" cy="2554224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559AAF0-E302-4E39-BBC0-D4C3FC735346}"/>
              </a:ext>
            </a:extLst>
          </p:cNvPr>
          <p:cNvSpPr txBox="1"/>
          <p:nvPr/>
        </p:nvSpPr>
        <p:spPr>
          <a:xfrm rot="19295086">
            <a:off x="5632029" y="3491390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1CA320-37D7-4447-B229-8CCD60211FF4}"/>
              </a:ext>
            </a:extLst>
          </p:cNvPr>
          <p:cNvSpPr txBox="1"/>
          <p:nvPr/>
        </p:nvSpPr>
        <p:spPr>
          <a:xfrm rot="19295086">
            <a:off x="5888471" y="3440581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Sham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05304F-60AA-4F37-8E39-C10F00DBD9C3}"/>
              </a:ext>
            </a:extLst>
          </p:cNvPr>
          <p:cNvSpPr txBox="1"/>
          <p:nvPr/>
        </p:nvSpPr>
        <p:spPr>
          <a:xfrm rot="19295086">
            <a:off x="6171281" y="3403614"/>
            <a:ext cx="702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75F8C2-C5A4-4C7F-87C5-F56C21D1A115}"/>
              </a:ext>
            </a:extLst>
          </p:cNvPr>
          <p:cNvSpPr/>
          <p:nvPr/>
        </p:nvSpPr>
        <p:spPr>
          <a:xfrm>
            <a:off x="2774502" y="1495810"/>
            <a:ext cx="420914" cy="1763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24410BA-4502-42E5-B4DE-2F1E1F2FED50}"/>
              </a:ext>
            </a:extLst>
          </p:cNvPr>
          <p:cNvCxnSpPr>
            <a:cxnSpLocks/>
          </p:cNvCxnSpPr>
          <p:nvPr/>
        </p:nvCxnSpPr>
        <p:spPr>
          <a:xfrm>
            <a:off x="5220072" y="1442272"/>
            <a:ext cx="54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FAE8BB3-9D34-4A6A-817A-1745F3D90ED8}"/>
              </a:ext>
            </a:extLst>
          </p:cNvPr>
          <p:cNvCxnSpPr>
            <a:cxnSpLocks/>
          </p:cNvCxnSpPr>
          <p:nvPr/>
        </p:nvCxnSpPr>
        <p:spPr>
          <a:xfrm>
            <a:off x="6012160" y="1442272"/>
            <a:ext cx="54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12661D8-3826-47DB-9C65-A4A51C778CB9}"/>
              </a:ext>
            </a:extLst>
          </p:cNvPr>
          <p:cNvCxnSpPr>
            <a:cxnSpLocks/>
          </p:cNvCxnSpPr>
          <p:nvPr/>
        </p:nvCxnSpPr>
        <p:spPr>
          <a:xfrm>
            <a:off x="6810816" y="1442272"/>
            <a:ext cx="54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183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 han</dc:creator>
  <cp:lastModifiedBy>xiao han</cp:lastModifiedBy>
  <cp:revision>10</cp:revision>
  <dcterms:created xsi:type="dcterms:W3CDTF">2021-09-21T16:48:24Z</dcterms:created>
  <dcterms:modified xsi:type="dcterms:W3CDTF">2021-09-21T17:24:03Z</dcterms:modified>
</cp:coreProperties>
</file>