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ti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97" d="100"/>
          <a:sy n="97" d="100"/>
        </p:scale>
        <p:origin x="522" y="51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997F1C-0098-4541-8D5C-9333B30EF023}" type="datetimeFigureOut">
              <a:rPr lang="zh-CN" altLang="en-US" smtClean="0"/>
              <a:t>2022/3/12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FB2992-B7AC-413F-9B75-72379E00D57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81303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997F1C-0098-4541-8D5C-9333B30EF023}" type="datetimeFigureOut">
              <a:rPr lang="zh-CN" altLang="en-US" smtClean="0"/>
              <a:t>2022/3/12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FB2992-B7AC-413F-9B75-72379E00D57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33116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997F1C-0098-4541-8D5C-9333B30EF023}" type="datetimeFigureOut">
              <a:rPr lang="zh-CN" altLang="en-US" smtClean="0"/>
              <a:t>2022/3/12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FB2992-B7AC-413F-9B75-72379E00D57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48200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997F1C-0098-4541-8D5C-9333B30EF023}" type="datetimeFigureOut">
              <a:rPr lang="zh-CN" altLang="en-US" smtClean="0"/>
              <a:t>2022/3/12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FB2992-B7AC-413F-9B75-72379E00D57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08935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997F1C-0098-4541-8D5C-9333B30EF023}" type="datetimeFigureOut">
              <a:rPr lang="zh-CN" altLang="en-US" smtClean="0"/>
              <a:t>2022/3/12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FB2992-B7AC-413F-9B75-72379E00D57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00641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997F1C-0098-4541-8D5C-9333B30EF023}" type="datetimeFigureOut">
              <a:rPr lang="zh-CN" altLang="en-US" smtClean="0"/>
              <a:t>2022/3/12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FB2992-B7AC-413F-9B75-72379E00D57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73254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997F1C-0098-4541-8D5C-9333B30EF023}" type="datetimeFigureOut">
              <a:rPr lang="zh-CN" altLang="en-US" smtClean="0"/>
              <a:t>2022/3/12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FB2992-B7AC-413F-9B75-72379E00D57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83002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997F1C-0098-4541-8D5C-9333B30EF023}" type="datetimeFigureOut">
              <a:rPr lang="zh-CN" altLang="en-US" smtClean="0"/>
              <a:t>2022/3/12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FB2992-B7AC-413F-9B75-72379E00D57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8068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997F1C-0098-4541-8D5C-9333B30EF023}" type="datetimeFigureOut">
              <a:rPr lang="zh-CN" altLang="en-US" smtClean="0"/>
              <a:t>2022/3/12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FB2992-B7AC-413F-9B75-72379E00D57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23006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997F1C-0098-4541-8D5C-9333B30EF023}" type="datetimeFigureOut">
              <a:rPr lang="zh-CN" altLang="en-US" smtClean="0"/>
              <a:t>2022/3/12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FB2992-B7AC-413F-9B75-72379E00D57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07329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997F1C-0098-4541-8D5C-9333B30EF023}" type="datetimeFigureOut">
              <a:rPr lang="zh-CN" altLang="en-US" smtClean="0"/>
              <a:t>2022/3/12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FB2992-B7AC-413F-9B75-72379E00D57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34789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997F1C-0098-4541-8D5C-9333B30EF023}" type="datetimeFigureOut">
              <a:rPr lang="zh-CN" altLang="en-US" smtClean="0"/>
              <a:t>2022/3/12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FB2992-B7AC-413F-9B75-72379E00D57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97878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"/><Relationship Id="rId7" Type="http://schemas.openxmlformats.org/officeDocument/2006/relationships/image" Target="../media/image6.tif"/><Relationship Id="rId2" Type="http://schemas.openxmlformats.org/officeDocument/2006/relationships/image" Target="../media/image1.ti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tif"/><Relationship Id="rId5" Type="http://schemas.openxmlformats.org/officeDocument/2006/relationships/image" Target="../media/image4.tif"/><Relationship Id="rId4" Type="http://schemas.openxmlformats.org/officeDocument/2006/relationships/image" Target="../media/image3.t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>
            <a:extLst>
              <a:ext uri="{FF2B5EF4-FFF2-40B4-BE49-F238E27FC236}">
                <a16:creationId xmlns:a16="http://schemas.microsoft.com/office/drawing/2014/main" id="{3FA7C08C-5C5E-4ADD-8A0D-6544ACD70FBD}"/>
              </a:ext>
            </a:extLst>
          </p:cNvPr>
          <p:cNvSpPr txBox="1"/>
          <p:nvPr/>
        </p:nvSpPr>
        <p:spPr>
          <a:xfrm>
            <a:off x="1529954" y="1923374"/>
            <a:ext cx="865816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Smad2/3</a:t>
            </a:r>
            <a:endParaRPr lang="zh-CN" altLang="en-US" sz="105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8C7F6228-F326-470A-9C95-D55EA9A87D60}"/>
              </a:ext>
            </a:extLst>
          </p:cNvPr>
          <p:cNvSpPr txBox="1"/>
          <p:nvPr/>
        </p:nvSpPr>
        <p:spPr>
          <a:xfrm>
            <a:off x="1537275" y="2583168"/>
            <a:ext cx="858495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pSmad2/3</a:t>
            </a:r>
            <a:endParaRPr lang="zh-CN" altLang="en-US" sz="105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C41FF049-4924-4CC6-B17D-83A08C9F8407}"/>
              </a:ext>
            </a:extLst>
          </p:cNvPr>
          <p:cNvSpPr txBox="1"/>
          <p:nvPr/>
        </p:nvSpPr>
        <p:spPr>
          <a:xfrm>
            <a:off x="1662742" y="3121447"/>
            <a:ext cx="703830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GAPDH</a:t>
            </a:r>
            <a:endParaRPr lang="zh-CN" altLang="en-US" sz="105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65EE7B2C-14D0-41F4-A54F-E268E2CB34B7}"/>
              </a:ext>
            </a:extLst>
          </p:cNvPr>
          <p:cNvSpPr txBox="1"/>
          <p:nvPr/>
        </p:nvSpPr>
        <p:spPr>
          <a:xfrm rot="19295086">
            <a:off x="2478994" y="3422096"/>
            <a:ext cx="702078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Control</a:t>
            </a:r>
            <a:endParaRPr lang="zh-CN" altLang="en-US" sz="105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1277624A-7575-4C81-9808-FF2741C0DA12}"/>
              </a:ext>
            </a:extLst>
          </p:cNvPr>
          <p:cNvSpPr txBox="1"/>
          <p:nvPr/>
        </p:nvSpPr>
        <p:spPr>
          <a:xfrm rot="19295086">
            <a:off x="2714897" y="3416494"/>
            <a:ext cx="702078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Sham</a:t>
            </a:r>
            <a:endParaRPr lang="zh-CN" altLang="en-US" sz="105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7EFF93A8-CE45-4B66-9CAC-F8DC20148B41}"/>
              </a:ext>
            </a:extLst>
          </p:cNvPr>
          <p:cNvSpPr txBox="1"/>
          <p:nvPr/>
        </p:nvSpPr>
        <p:spPr>
          <a:xfrm rot="19295086">
            <a:off x="2918713" y="3403613"/>
            <a:ext cx="702078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KD</a:t>
            </a:r>
            <a:endParaRPr lang="zh-CN" altLang="en-US" sz="105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BC4C7A1F-B9AD-4893-94F7-98D9FCCE629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365" t="52230" r="9993" b="33675"/>
          <a:stretch/>
        </p:blipFill>
        <p:spPr>
          <a:xfrm>
            <a:off x="4932040" y="3094001"/>
            <a:ext cx="2552646" cy="360038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5CABF8F1-7DE3-46AA-8BFE-635A7BF896B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322" t="49589" r="19933" b="39134"/>
          <a:stretch/>
        </p:blipFill>
        <p:spPr>
          <a:xfrm>
            <a:off x="2824087" y="3094001"/>
            <a:ext cx="1872209" cy="288032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9AA12BE9-8379-4653-8929-C1E373898A9D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102" t="43342" r="10521" b="38333"/>
          <a:stretch/>
        </p:blipFill>
        <p:spPr>
          <a:xfrm>
            <a:off x="4902358" y="2482317"/>
            <a:ext cx="2612010" cy="468051"/>
          </a:xfrm>
          <a:prstGeom prst="rect">
            <a:avLst/>
          </a:prstGeom>
        </p:spPr>
      </p:pic>
      <p:pic>
        <p:nvPicPr>
          <p:cNvPr id="20" name="图片 19">
            <a:extLst>
              <a:ext uri="{FF2B5EF4-FFF2-40B4-BE49-F238E27FC236}">
                <a16:creationId xmlns:a16="http://schemas.microsoft.com/office/drawing/2014/main" id="{11F76E1F-9422-4EDE-9428-ABF486640957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416" t="43640" r="18416" b="45083"/>
          <a:stretch/>
        </p:blipFill>
        <p:spPr>
          <a:xfrm>
            <a:off x="2628220" y="2519883"/>
            <a:ext cx="2160241" cy="288032"/>
          </a:xfrm>
          <a:prstGeom prst="rect">
            <a:avLst/>
          </a:prstGeom>
        </p:spPr>
      </p:pic>
      <p:pic>
        <p:nvPicPr>
          <p:cNvPr id="24" name="图片 23">
            <a:extLst>
              <a:ext uri="{FF2B5EF4-FFF2-40B4-BE49-F238E27FC236}">
                <a16:creationId xmlns:a16="http://schemas.microsoft.com/office/drawing/2014/main" id="{F1738F5D-4F73-4BC4-89B5-D35086AF1CEE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032" t="43910" r="5327" b="39785"/>
          <a:stretch/>
        </p:blipFill>
        <p:spPr>
          <a:xfrm>
            <a:off x="4902358" y="1706304"/>
            <a:ext cx="2552646" cy="416477"/>
          </a:xfrm>
          <a:prstGeom prst="rect">
            <a:avLst/>
          </a:prstGeom>
        </p:spPr>
      </p:pic>
      <p:pic>
        <p:nvPicPr>
          <p:cNvPr id="29" name="图片 28">
            <a:extLst>
              <a:ext uri="{FF2B5EF4-FFF2-40B4-BE49-F238E27FC236}">
                <a16:creationId xmlns:a16="http://schemas.microsoft.com/office/drawing/2014/main" id="{C5B6920B-0A0D-4476-81FE-FE34D5AC0A1E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634" t="38723" r="20522" b="52540"/>
          <a:stretch/>
        </p:blipFill>
        <p:spPr>
          <a:xfrm>
            <a:off x="2916252" y="1836256"/>
            <a:ext cx="1909796" cy="223144"/>
          </a:xfrm>
          <a:prstGeom prst="rect">
            <a:avLst/>
          </a:prstGeom>
        </p:spPr>
      </p:pic>
      <p:sp>
        <p:nvSpPr>
          <p:cNvPr id="34" name="文本框 33">
            <a:extLst>
              <a:ext uri="{FF2B5EF4-FFF2-40B4-BE49-F238E27FC236}">
                <a16:creationId xmlns:a16="http://schemas.microsoft.com/office/drawing/2014/main" id="{E16518AF-5834-495A-9C25-57B2F0A6B978}"/>
              </a:ext>
            </a:extLst>
          </p:cNvPr>
          <p:cNvSpPr txBox="1"/>
          <p:nvPr/>
        </p:nvSpPr>
        <p:spPr>
          <a:xfrm rot="19295086">
            <a:off x="3133172" y="3410055"/>
            <a:ext cx="702078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No cilia</a:t>
            </a:r>
            <a:endParaRPr lang="zh-CN" altLang="en-US" sz="105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3" name="直接连接符 32">
            <a:extLst>
              <a:ext uri="{FF2B5EF4-FFF2-40B4-BE49-F238E27FC236}">
                <a16:creationId xmlns:a16="http://schemas.microsoft.com/office/drawing/2014/main" id="{87ED9F9A-AD0F-4AD2-89D4-12E97A0CF5DD}"/>
              </a:ext>
            </a:extLst>
          </p:cNvPr>
          <p:cNvCxnSpPr/>
          <p:nvPr/>
        </p:nvCxnSpPr>
        <p:spPr>
          <a:xfrm>
            <a:off x="6588224" y="1675186"/>
            <a:ext cx="648072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7" name="直接连接符 36">
            <a:extLst>
              <a:ext uri="{FF2B5EF4-FFF2-40B4-BE49-F238E27FC236}">
                <a16:creationId xmlns:a16="http://schemas.microsoft.com/office/drawing/2014/main" id="{9606DAE6-2B8A-4A59-9A4E-91A3628A9445}"/>
              </a:ext>
            </a:extLst>
          </p:cNvPr>
          <p:cNvCxnSpPr/>
          <p:nvPr/>
        </p:nvCxnSpPr>
        <p:spPr>
          <a:xfrm>
            <a:off x="5854645" y="1675186"/>
            <a:ext cx="648072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0" name="直接连接符 39">
            <a:extLst>
              <a:ext uri="{FF2B5EF4-FFF2-40B4-BE49-F238E27FC236}">
                <a16:creationId xmlns:a16="http://schemas.microsoft.com/office/drawing/2014/main" id="{A8BFCE8F-9B31-42D5-808C-88FA15AA7F89}"/>
              </a:ext>
            </a:extLst>
          </p:cNvPr>
          <p:cNvCxnSpPr/>
          <p:nvPr/>
        </p:nvCxnSpPr>
        <p:spPr>
          <a:xfrm>
            <a:off x="5076056" y="1664140"/>
            <a:ext cx="648072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1" name="直接连接符 40">
            <a:extLst>
              <a:ext uri="{FF2B5EF4-FFF2-40B4-BE49-F238E27FC236}">
                <a16:creationId xmlns:a16="http://schemas.microsoft.com/office/drawing/2014/main" id="{F2057401-E744-4B82-9141-199B09A8E40D}"/>
              </a:ext>
            </a:extLst>
          </p:cNvPr>
          <p:cNvCxnSpPr/>
          <p:nvPr/>
        </p:nvCxnSpPr>
        <p:spPr>
          <a:xfrm>
            <a:off x="3923928" y="1675186"/>
            <a:ext cx="648072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2" name="直接连接符 41">
            <a:extLst>
              <a:ext uri="{FF2B5EF4-FFF2-40B4-BE49-F238E27FC236}">
                <a16:creationId xmlns:a16="http://schemas.microsoft.com/office/drawing/2014/main" id="{2BA24427-60EC-4662-BD2A-CA5AFF51C803}"/>
              </a:ext>
            </a:extLst>
          </p:cNvPr>
          <p:cNvCxnSpPr/>
          <p:nvPr/>
        </p:nvCxnSpPr>
        <p:spPr>
          <a:xfrm>
            <a:off x="3042187" y="1662926"/>
            <a:ext cx="648072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1" name="矩形 20">
            <a:extLst>
              <a:ext uri="{FF2B5EF4-FFF2-40B4-BE49-F238E27FC236}">
                <a16:creationId xmlns:a16="http://schemas.microsoft.com/office/drawing/2014/main" id="{430411E3-E4EB-49C4-9DA0-B149B9996DDC}"/>
              </a:ext>
            </a:extLst>
          </p:cNvPr>
          <p:cNvSpPr/>
          <p:nvPr/>
        </p:nvSpPr>
        <p:spPr>
          <a:xfrm>
            <a:off x="6514244" y="1675186"/>
            <a:ext cx="818392" cy="1763231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518355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28</TotalTime>
  <Words>8</Words>
  <Application>Microsoft Office PowerPoint</Application>
  <PresentationFormat>全屏显示(4:3)</PresentationFormat>
  <Paragraphs>7</Paragraphs>
  <Slides>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Times New Roman</vt:lpstr>
      <vt:lpstr>Office 主题​​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xiao han</dc:creator>
  <cp:lastModifiedBy>xiao han</cp:lastModifiedBy>
  <cp:revision>7</cp:revision>
  <dcterms:created xsi:type="dcterms:W3CDTF">2021-09-21T16:48:24Z</dcterms:created>
  <dcterms:modified xsi:type="dcterms:W3CDTF">2022-03-12T14:11:11Z</dcterms:modified>
</cp:coreProperties>
</file>