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196"/>
  </p:normalViewPr>
  <p:slideViewPr>
    <p:cSldViewPr snapToGrid="0" snapToObjects="1">
      <p:cViewPr>
        <p:scale>
          <a:sx n="50" d="100"/>
          <a:sy n="50" d="100"/>
        </p:scale>
        <p:origin x="1176" y="1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CB19E-499D-6B42-BBE5-7D1609DC2C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B765F9-C6BB-DD4A-937E-C0A4A7D67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48A00-76AC-2648-8798-98A7BAFC7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EF38F-4FDC-9B43-A93F-DD2BCAADA01E}" type="datetimeFigureOut">
              <a:rPr lang="en-US" smtClean="0"/>
              <a:t>9/19/21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A93357-134F-1D47-8D3F-99D1FABDD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0D9B3D-260D-9D40-AEB6-D71487009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E07-ADE7-414D-9DF4-512F27B5A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48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92749-C7CB-D347-9203-A867530E8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44DCBF-DC24-EE46-AF26-E73CCF2F9C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C124D-F56C-C843-8644-E104AE339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EF38F-4FDC-9B43-A93F-DD2BCAADA01E}" type="datetimeFigureOut">
              <a:rPr lang="en-US" smtClean="0"/>
              <a:t>9/19/21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E77D7-D3F4-1E4C-8B41-E4635A50A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57D68-9A53-2F4D-AB35-0FEBF66E9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E07-ADE7-414D-9DF4-512F27B5A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608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B02B5F-0DC3-D448-AD34-B2DBF2C042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C0011E-F462-EA47-AC00-4E78AA8C26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CB0414-331A-B84A-8485-08CF55990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EF38F-4FDC-9B43-A93F-DD2BCAADA01E}" type="datetimeFigureOut">
              <a:rPr lang="en-US" smtClean="0"/>
              <a:t>9/19/21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F81110-C945-E14D-83E9-301ECCF64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14908-6753-7449-8D06-44C0AAB38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E07-ADE7-414D-9DF4-512F27B5A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76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47A6C-1E0F-CD4A-93D1-F2B8F4B1E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C202C-F4FB-1B43-8E4F-E4988D0F15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BB8C3-4E0E-9146-AE7C-1E2C48487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EF38F-4FDC-9B43-A93F-DD2BCAADA01E}" type="datetimeFigureOut">
              <a:rPr lang="en-US" smtClean="0"/>
              <a:t>9/19/21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32042-0523-1740-B56F-9DAB5EC20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A709A-D037-3F45-B8EB-5DB56824D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E07-ADE7-414D-9DF4-512F27B5A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780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59CC7-D78B-834C-9A6A-E48BC707A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F93845-D24C-AC4D-95CD-CF0FE71069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3D842-FA6A-F64B-B379-0558EC5B5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EF38F-4FDC-9B43-A93F-DD2BCAADA01E}" type="datetimeFigureOut">
              <a:rPr lang="en-US" smtClean="0"/>
              <a:t>9/19/21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9851D-B3B8-6B44-ADC0-C4B9F154F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1868B-42A7-F74D-863F-F526BAF7E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E07-ADE7-414D-9DF4-512F27B5A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54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A4E05-AD18-614E-947E-D7219046C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E5728-13D0-6243-A02E-4313EF7040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9ACBDA-8B2B-724F-ABE3-822A84BDF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B6296E-B609-474A-AF1C-3B27A7496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EF38F-4FDC-9B43-A93F-DD2BCAADA01E}" type="datetimeFigureOut">
              <a:rPr lang="en-US" smtClean="0"/>
              <a:t>9/19/21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69FBEE-51D6-F94E-B0F2-F78483476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346E92-D847-C94D-A928-9B4083DB9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E07-ADE7-414D-9DF4-512F27B5A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420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8DCE0-0938-564F-AFC0-438DC2078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F16422-5513-0B49-AF21-DD8392B95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0ADF86-FB20-A742-A9A7-5281BAEC1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C5FC45-7B1F-A143-B52A-2CB8902515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3AE56E-2A20-2B4C-B7AA-CB384EABD4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CC2779-82D9-7C43-A142-23C162CCE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EF38F-4FDC-9B43-A93F-DD2BCAADA01E}" type="datetimeFigureOut">
              <a:rPr lang="en-US" smtClean="0"/>
              <a:t>9/19/21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C95A65-A238-8847-A460-F01844FA9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973D1F-4AC8-9F44-BEC2-AA1BEF63D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E07-ADE7-414D-9DF4-512F27B5A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22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FFA37-4B9A-5A4A-A9DE-1912822BC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163D38-4604-4E4E-9BF9-F8721C7A4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EF38F-4FDC-9B43-A93F-DD2BCAADA01E}" type="datetimeFigureOut">
              <a:rPr lang="en-US" smtClean="0"/>
              <a:t>9/19/21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5F477D-3367-1446-9449-E37157D1F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DC703-A6C6-8246-9607-C1DC1A4E9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E07-ADE7-414D-9DF4-512F27B5A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86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1E2457-FB55-D645-A3D6-91AD2369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EF38F-4FDC-9B43-A93F-DD2BCAADA01E}" type="datetimeFigureOut">
              <a:rPr lang="en-US" smtClean="0"/>
              <a:t>9/19/21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0C4B43-A655-EE4F-9482-DB9B66901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355524-3AAE-9941-B52E-91B085F2C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E07-ADE7-414D-9DF4-512F27B5A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55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00B94-373F-4C41-8B2A-8C50DCB5D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C71D4-C978-884E-94E5-2CD4E6DD0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402F2B-CA49-E64B-A5EC-E54D0DCF94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E15CEB-F48D-364F-95DD-EB9FA881B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EF38F-4FDC-9B43-A93F-DD2BCAADA01E}" type="datetimeFigureOut">
              <a:rPr lang="en-US" smtClean="0"/>
              <a:t>9/19/21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DD689D-820F-6B41-9FCC-4C90078B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1102B1-B8F9-D948-A9BB-74F78DBAF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E07-ADE7-414D-9DF4-512F27B5A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46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861EC-B155-5940-A081-33C58B9F3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3A2E1F-650E-9444-A41F-A56DFDFC3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2F6B6E-CAD8-BD4A-A00D-6D72F2704D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DD0442-A6DF-E142-89E1-AF72342C9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EF38F-4FDC-9B43-A93F-DD2BCAADA01E}" type="datetimeFigureOut">
              <a:rPr lang="en-US" smtClean="0"/>
              <a:t>9/19/21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8580DB-C180-5F45-BBC9-292DEB61F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BB948B-9329-CA49-BE1D-960A117B7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829E07-ADE7-414D-9DF4-512F27B5A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25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3769A6-4C99-5D47-8224-DFBA55E29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DA8B3C-838C-FD48-AD1A-26F649C284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BE242-7184-7C4A-88CC-3644AF4F27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EF38F-4FDC-9B43-A93F-DD2BCAADA01E}" type="datetimeFigureOut">
              <a:rPr lang="en-US" smtClean="0"/>
              <a:t>9/19/21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D6CAB-4713-2647-B769-F1696D7DB3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8D6C4-0E78-324D-87A5-240F0C55B0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29E07-ADE7-414D-9DF4-512F27B5A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975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FC78987F-B1A6-4845-986B-C6DC190D7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491066"/>
            <a:ext cx="8485770" cy="59097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3DE4B02-DA67-3245-B85F-4FF9C8B58BE8}"/>
              </a:ext>
            </a:extLst>
          </p:cNvPr>
          <p:cNvSpPr txBox="1"/>
          <p:nvPr/>
        </p:nvSpPr>
        <p:spPr>
          <a:xfrm>
            <a:off x="8555202" y="2102676"/>
            <a:ext cx="615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ERK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A8B5D7-401E-D649-A370-E8DA2A96C949}"/>
              </a:ext>
            </a:extLst>
          </p:cNvPr>
          <p:cNvSpPr txBox="1"/>
          <p:nvPr/>
        </p:nvSpPr>
        <p:spPr>
          <a:xfrm>
            <a:off x="4862129" y="1282190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iKras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*3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E594C3-1B5E-3547-BD7E-0485FDC0C35A}"/>
              </a:ext>
            </a:extLst>
          </p:cNvPr>
          <p:cNvSpPr txBox="1"/>
          <p:nvPr/>
        </p:nvSpPr>
        <p:spPr>
          <a:xfrm>
            <a:off x="3671902" y="1674077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8D9042-A33C-2449-A0EA-4F3078EC3600}"/>
              </a:ext>
            </a:extLst>
          </p:cNvPr>
          <p:cNvSpPr txBox="1"/>
          <p:nvPr/>
        </p:nvSpPr>
        <p:spPr>
          <a:xfrm>
            <a:off x="4668068" y="165868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7F8A3E-0A3B-0240-8E04-0369783CD65D}"/>
              </a:ext>
            </a:extLst>
          </p:cNvPr>
          <p:cNvSpPr txBox="1"/>
          <p:nvPr/>
        </p:nvSpPr>
        <p:spPr>
          <a:xfrm>
            <a:off x="5537131" y="165868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–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71E5D48-0437-D84C-A490-35759DCCC1E5}"/>
              </a:ext>
            </a:extLst>
          </p:cNvPr>
          <p:cNvCxnSpPr>
            <a:cxnSpLocks/>
          </p:cNvCxnSpPr>
          <p:nvPr/>
        </p:nvCxnSpPr>
        <p:spPr>
          <a:xfrm>
            <a:off x="4532994" y="1631659"/>
            <a:ext cx="353925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4ED41A3-DC60-E34D-8A97-F71A7DDCD38B}"/>
              </a:ext>
            </a:extLst>
          </p:cNvPr>
          <p:cNvSpPr txBox="1"/>
          <p:nvPr/>
        </p:nvSpPr>
        <p:spPr>
          <a:xfrm>
            <a:off x="7046007" y="1286817"/>
            <a:ext cx="1026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KPCMT3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02371F-E368-3149-84C2-147ECFD8BFB1}"/>
              </a:ext>
            </a:extLst>
          </p:cNvPr>
          <p:cNvSpPr txBox="1"/>
          <p:nvPr/>
        </p:nvSpPr>
        <p:spPr>
          <a:xfrm>
            <a:off x="6052752" y="1282190"/>
            <a:ext cx="1071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KPC7940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5677EC-034E-624D-B004-7A069891559D}"/>
              </a:ext>
            </a:extLst>
          </p:cNvPr>
          <p:cNvSpPr txBox="1"/>
          <p:nvPr/>
        </p:nvSpPr>
        <p:spPr>
          <a:xfrm>
            <a:off x="6435467" y="165868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–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AC0CC8-6498-B346-B262-982B3D68A1D6}"/>
              </a:ext>
            </a:extLst>
          </p:cNvPr>
          <p:cNvSpPr txBox="1"/>
          <p:nvPr/>
        </p:nvSpPr>
        <p:spPr>
          <a:xfrm>
            <a:off x="7259046" y="165868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–</a:t>
            </a:r>
          </a:p>
        </p:txBody>
      </p:sp>
    </p:spTree>
    <p:extLst>
      <p:ext uri="{BB962C8B-B14F-4D97-AF65-F5344CB8AC3E}">
        <p14:creationId xmlns:p14="http://schemas.microsoft.com/office/powerpoint/2010/main" val="2677398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white, screenshot&#10;&#10;Description automatically generated">
            <a:extLst>
              <a:ext uri="{FF2B5EF4-FFF2-40B4-BE49-F238E27FC236}">
                <a16:creationId xmlns:a16="http://schemas.microsoft.com/office/drawing/2014/main" id="{BB93AFF2-F22D-AD40-8989-D2C8DC9AE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655" y="0"/>
            <a:ext cx="1080654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04D54B-DD8E-724B-9312-ADAC94A18DC1}"/>
              </a:ext>
            </a:extLst>
          </p:cNvPr>
          <p:cNvSpPr txBox="1"/>
          <p:nvPr/>
        </p:nvSpPr>
        <p:spPr>
          <a:xfrm rot="20218973">
            <a:off x="2778283" y="2252745"/>
            <a:ext cx="1103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M-CSF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2FE269-0FCC-3149-817B-85A2E568ADEC}"/>
              </a:ext>
            </a:extLst>
          </p:cNvPr>
          <p:cNvSpPr txBox="1"/>
          <p:nvPr/>
        </p:nvSpPr>
        <p:spPr>
          <a:xfrm rot="20218973">
            <a:off x="3951955" y="2283591"/>
            <a:ext cx="945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3D299B-7DDB-F949-AC6F-97EA214250F8}"/>
              </a:ext>
            </a:extLst>
          </p:cNvPr>
          <p:cNvSpPr txBox="1"/>
          <p:nvPr/>
        </p:nvSpPr>
        <p:spPr>
          <a:xfrm rot="20218973">
            <a:off x="4766108" y="2200411"/>
            <a:ext cx="1370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MK-2206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10F749-99D0-6142-BFFC-EE02A28DC6BE}"/>
              </a:ext>
            </a:extLst>
          </p:cNvPr>
          <p:cNvSpPr txBox="1"/>
          <p:nvPr/>
        </p:nvSpPr>
        <p:spPr>
          <a:xfrm rot="20218973">
            <a:off x="5922763" y="2209422"/>
            <a:ext cx="1324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BKM120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268D4E-C60F-B541-9ED7-7E0E11528964}"/>
              </a:ext>
            </a:extLst>
          </p:cNvPr>
          <p:cNvSpPr txBox="1"/>
          <p:nvPr/>
        </p:nvSpPr>
        <p:spPr>
          <a:xfrm rot="20218973">
            <a:off x="7034360" y="2342573"/>
            <a:ext cx="643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IgG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317DDE-EFAE-5046-ADAF-F6EB34E021C8}"/>
              </a:ext>
            </a:extLst>
          </p:cNvPr>
          <p:cNvSpPr txBox="1"/>
          <p:nvPr/>
        </p:nvSpPr>
        <p:spPr>
          <a:xfrm rot="20212626">
            <a:off x="7517400" y="2004979"/>
            <a:ext cx="1826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anti-GMCSF (1𝛍g/mL)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FF04DF-3829-1E4C-9B06-69CC32795A17}"/>
              </a:ext>
            </a:extLst>
          </p:cNvPr>
          <p:cNvSpPr txBox="1"/>
          <p:nvPr/>
        </p:nvSpPr>
        <p:spPr>
          <a:xfrm>
            <a:off x="4143127" y="2726059"/>
            <a:ext cx="369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6AC7F7-2810-8C41-BFE5-FC1A67A3FD54}"/>
              </a:ext>
            </a:extLst>
          </p:cNvPr>
          <p:cNvSpPr txBox="1"/>
          <p:nvPr/>
        </p:nvSpPr>
        <p:spPr>
          <a:xfrm>
            <a:off x="2990710" y="2726059"/>
            <a:ext cx="362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6891F5-A443-A248-9EC6-959C8712E78A}"/>
              </a:ext>
            </a:extLst>
          </p:cNvPr>
          <p:cNvSpPr txBox="1"/>
          <p:nvPr/>
        </p:nvSpPr>
        <p:spPr>
          <a:xfrm>
            <a:off x="6284414" y="2726059"/>
            <a:ext cx="369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8603FF-A12F-2445-8045-68103423DE49}"/>
              </a:ext>
            </a:extLst>
          </p:cNvPr>
          <p:cNvSpPr txBox="1"/>
          <p:nvPr/>
        </p:nvSpPr>
        <p:spPr>
          <a:xfrm>
            <a:off x="5172001" y="2726059"/>
            <a:ext cx="369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60CDBE-3F58-C741-AE36-3F68C2FC3EB7}"/>
              </a:ext>
            </a:extLst>
          </p:cNvPr>
          <p:cNvSpPr txBox="1"/>
          <p:nvPr/>
        </p:nvSpPr>
        <p:spPr>
          <a:xfrm>
            <a:off x="7191915" y="2726059"/>
            <a:ext cx="369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649568-F438-D640-9D02-4B33B9118DFD}"/>
              </a:ext>
            </a:extLst>
          </p:cNvPr>
          <p:cNvSpPr txBox="1"/>
          <p:nvPr/>
        </p:nvSpPr>
        <p:spPr>
          <a:xfrm>
            <a:off x="8355053" y="2726059"/>
            <a:ext cx="331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81FC7D-8A3D-3045-8D34-0A57ABBD7740}"/>
              </a:ext>
            </a:extLst>
          </p:cNvPr>
          <p:cNvSpPr txBox="1"/>
          <p:nvPr/>
        </p:nvSpPr>
        <p:spPr>
          <a:xfrm>
            <a:off x="1275666" y="2726059"/>
            <a:ext cx="1638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iKras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*3 CM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C689AA-3026-7144-904E-AEF73CBA0696}"/>
              </a:ext>
            </a:extLst>
          </p:cNvPr>
          <p:cNvSpPr txBox="1"/>
          <p:nvPr/>
        </p:nvSpPr>
        <p:spPr>
          <a:xfrm rot="20212626">
            <a:off x="9028045" y="1878740"/>
            <a:ext cx="1826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anti-GMCSF (5𝛍g/mL)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C5C073-11A8-B443-AA6C-C7928DA16630}"/>
              </a:ext>
            </a:extLst>
          </p:cNvPr>
          <p:cNvSpPr txBox="1"/>
          <p:nvPr/>
        </p:nvSpPr>
        <p:spPr>
          <a:xfrm>
            <a:off x="9452840" y="2648755"/>
            <a:ext cx="331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60B6A3-EF67-AB4B-AE79-EB46107788F9}"/>
              </a:ext>
            </a:extLst>
          </p:cNvPr>
          <p:cNvSpPr txBox="1"/>
          <p:nvPr/>
        </p:nvSpPr>
        <p:spPr>
          <a:xfrm>
            <a:off x="10460451" y="3228945"/>
            <a:ext cx="13017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Vinculin</a:t>
            </a:r>
          </a:p>
        </p:txBody>
      </p:sp>
    </p:spTree>
    <p:extLst>
      <p:ext uri="{BB962C8B-B14F-4D97-AF65-F5344CB8AC3E}">
        <p14:creationId xmlns:p14="http://schemas.microsoft.com/office/powerpoint/2010/main" val="937905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A7E4C7-96C2-CA47-8FDA-EE02DD0E3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0917"/>
            <a:ext cx="13161818" cy="52361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4B0F10-3EBF-8148-AB81-942452942253}"/>
              </a:ext>
            </a:extLst>
          </p:cNvPr>
          <p:cNvSpPr txBox="1"/>
          <p:nvPr/>
        </p:nvSpPr>
        <p:spPr>
          <a:xfrm rot="20218973">
            <a:off x="1502619" y="1809398"/>
            <a:ext cx="1103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M-CSF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EDC46B-F6C4-CF4E-888E-145E7F2A0EC6}"/>
              </a:ext>
            </a:extLst>
          </p:cNvPr>
          <p:cNvSpPr txBox="1"/>
          <p:nvPr/>
        </p:nvSpPr>
        <p:spPr>
          <a:xfrm rot="20218973">
            <a:off x="2676291" y="1840244"/>
            <a:ext cx="945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534476-3E78-AA4E-9389-977451416255}"/>
              </a:ext>
            </a:extLst>
          </p:cNvPr>
          <p:cNvSpPr txBox="1"/>
          <p:nvPr/>
        </p:nvSpPr>
        <p:spPr>
          <a:xfrm rot="20218973">
            <a:off x="3490444" y="1757064"/>
            <a:ext cx="1370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MK-2206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26B128-E6F8-3D44-BA74-2F85D8C6B1D5}"/>
              </a:ext>
            </a:extLst>
          </p:cNvPr>
          <p:cNvSpPr txBox="1"/>
          <p:nvPr/>
        </p:nvSpPr>
        <p:spPr>
          <a:xfrm rot="20218973">
            <a:off x="4647099" y="1766075"/>
            <a:ext cx="1324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BKM120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9948E4-5CB7-3441-AEAE-79C9A038CFC1}"/>
              </a:ext>
            </a:extLst>
          </p:cNvPr>
          <p:cNvSpPr txBox="1"/>
          <p:nvPr/>
        </p:nvSpPr>
        <p:spPr>
          <a:xfrm rot="20218973">
            <a:off x="5758696" y="1899226"/>
            <a:ext cx="643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IgG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B319B4-BA5B-544D-99CF-52BB61449682}"/>
              </a:ext>
            </a:extLst>
          </p:cNvPr>
          <p:cNvSpPr txBox="1"/>
          <p:nvPr/>
        </p:nvSpPr>
        <p:spPr>
          <a:xfrm rot="20212626">
            <a:off x="6241736" y="1561632"/>
            <a:ext cx="1826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anti-GMCSF (1𝛍g/mL)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4BDCF3-AE8B-1045-A534-5C252FAC59AE}"/>
              </a:ext>
            </a:extLst>
          </p:cNvPr>
          <p:cNvSpPr txBox="1"/>
          <p:nvPr/>
        </p:nvSpPr>
        <p:spPr>
          <a:xfrm>
            <a:off x="2867463" y="2282712"/>
            <a:ext cx="369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C296B6-EDD9-7F48-9577-FB76512C10C9}"/>
              </a:ext>
            </a:extLst>
          </p:cNvPr>
          <p:cNvSpPr txBox="1"/>
          <p:nvPr/>
        </p:nvSpPr>
        <p:spPr>
          <a:xfrm>
            <a:off x="1715046" y="2282712"/>
            <a:ext cx="362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11238B-7CFB-4946-ACAB-CBA43BD413B1}"/>
              </a:ext>
            </a:extLst>
          </p:cNvPr>
          <p:cNvSpPr txBox="1"/>
          <p:nvPr/>
        </p:nvSpPr>
        <p:spPr>
          <a:xfrm>
            <a:off x="5008750" y="2282712"/>
            <a:ext cx="369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40F2F4-0E57-B142-B90D-7B953DC88232}"/>
              </a:ext>
            </a:extLst>
          </p:cNvPr>
          <p:cNvSpPr txBox="1"/>
          <p:nvPr/>
        </p:nvSpPr>
        <p:spPr>
          <a:xfrm>
            <a:off x="3896337" y="2282712"/>
            <a:ext cx="369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E1579E-51C3-5742-979F-CEC74EC81DEE}"/>
              </a:ext>
            </a:extLst>
          </p:cNvPr>
          <p:cNvSpPr txBox="1"/>
          <p:nvPr/>
        </p:nvSpPr>
        <p:spPr>
          <a:xfrm>
            <a:off x="5916251" y="2282712"/>
            <a:ext cx="369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FC8820-244F-904A-9B7C-21B0BC275C3F}"/>
              </a:ext>
            </a:extLst>
          </p:cNvPr>
          <p:cNvSpPr txBox="1"/>
          <p:nvPr/>
        </p:nvSpPr>
        <p:spPr>
          <a:xfrm>
            <a:off x="7079389" y="2282712"/>
            <a:ext cx="331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E32906-F480-D643-A5BE-2B43AD07D36C}"/>
              </a:ext>
            </a:extLst>
          </p:cNvPr>
          <p:cNvSpPr txBox="1"/>
          <p:nvPr/>
        </p:nvSpPr>
        <p:spPr>
          <a:xfrm>
            <a:off x="2" y="2282712"/>
            <a:ext cx="1638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iKras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*3 CM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6380D4-8240-644E-9D11-18FBCD93D3A5}"/>
              </a:ext>
            </a:extLst>
          </p:cNvPr>
          <p:cNvSpPr txBox="1"/>
          <p:nvPr/>
        </p:nvSpPr>
        <p:spPr>
          <a:xfrm rot="20212626">
            <a:off x="7752381" y="1435393"/>
            <a:ext cx="1826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anti-GMCSF (5𝛍g/mL)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EDC2DC-776F-2A41-8359-677CE80397DF}"/>
              </a:ext>
            </a:extLst>
          </p:cNvPr>
          <p:cNvSpPr txBox="1"/>
          <p:nvPr/>
        </p:nvSpPr>
        <p:spPr>
          <a:xfrm>
            <a:off x="8177176" y="2205408"/>
            <a:ext cx="331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B09292-8B2E-B149-89F6-E5AF48065B1A}"/>
              </a:ext>
            </a:extLst>
          </p:cNvPr>
          <p:cNvSpPr txBox="1"/>
          <p:nvPr/>
        </p:nvSpPr>
        <p:spPr>
          <a:xfrm>
            <a:off x="8776376" y="2740046"/>
            <a:ext cx="1126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pACLY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350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moke, airplane, aircraft&#10;&#10;Description automatically generated">
            <a:extLst>
              <a:ext uri="{FF2B5EF4-FFF2-40B4-BE49-F238E27FC236}">
                <a16:creationId xmlns:a16="http://schemas.microsoft.com/office/drawing/2014/main" id="{F702813C-7CEF-114E-82AC-BF88FEE3D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37" y="-1"/>
            <a:ext cx="12357208" cy="70771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34F32F-C4B9-AE4B-B35E-7E2227891BC0}"/>
              </a:ext>
            </a:extLst>
          </p:cNvPr>
          <p:cNvSpPr txBox="1"/>
          <p:nvPr/>
        </p:nvSpPr>
        <p:spPr>
          <a:xfrm rot="20218973">
            <a:off x="2085554" y="1753980"/>
            <a:ext cx="1103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M-CSF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8D4A00-C07D-4E4C-811E-3AA1E72822C2}"/>
              </a:ext>
            </a:extLst>
          </p:cNvPr>
          <p:cNvSpPr txBox="1"/>
          <p:nvPr/>
        </p:nvSpPr>
        <p:spPr>
          <a:xfrm rot="20218973">
            <a:off x="3259226" y="1784826"/>
            <a:ext cx="945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89544E-BF97-7C4D-A78D-FEFA8CCADF7F}"/>
              </a:ext>
            </a:extLst>
          </p:cNvPr>
          <p:cNvSpPr txBox="1"/>
          <p:nvPr/>
        </p:nvSpPr>
        <p:spPr>
          <a:xfrm rot="20218973">
            <a:off x="4073379" y="1701646"/>
            <a:ext cx="1370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MK-2206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36EA65-781E-8743-AE50-F4BEF62BAA31}"/>
              </a:ext>
            </a:extLst>
          </p:cNvPr>
          <p:cNvSpPr txBox="1"/>
          <p:nvPr/>
        </p:nvSpPr>
        <p:spPr>
          <a:xfrm rot="20218973">
            <a:off x="5230034" y="1710657"/>
            <a:ext cx="1324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BKM120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5A7D8F-B2ED-FC47-9D76-04CB319A027A}"/>
              </a:ext>
            </a:extLst>
          </p:cNvPr>
          <p:cNvSpPr txBox="1"/>
          <p:nvPr/>
        </p:nvSpPr>
        <p:spPr>
          <a:xfrm rot="20218973">
            <a:off x="6341631" y="1843808"/>
            <a:ext cx="643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IgG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73850F-8C29-BB41-8133-E5400804D6DD}"/>
              </a:ext>
            </a:extLst>
          </p:cNvPr>
          <p:cNvSpPr txBox="1"/>
          <p:nvPr/>
        </p:nvSpPr>
        <p:spPr>
          <a:xfrm rot="20212626">
            <a:off x="6824671" y="1506214"/>
            <a:ext cx="1826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anti-GMCSF (1𝛍g/mL)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60A7A3-599C-A440-94F3-917488E11B6A}"/>
              </a:ext>
            </a:extLst>
          </p:cNvPr>
          <p:cNvSpPr txBox="1"/>
          <p:nvPr/>
        </p:nvSpPr>
        <p:spPr>
          <a:xfrm>
            <a:off x="3450398" y="2227294"/>
            <a:ext cx="369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A690D4-3E9C-2E47-AA81-ECF4C784D30F}"/>
              </a:ext>
            </a:extLst>
          </p:cNvPr>
          <p:cNvSpPr txBox="1"/>
          <p:nvPr/>
        </p:nvSpPr>
        <p:spPr>
          <a:xfrm>
            <a:off x="2297981" y="2227294"/>
            <a:ext cx="362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3A7D96-4E86-5942-94FE-E80724AD6803}"/>
              </a:ext>
            </a:extLst>
          </p:cNvPr>
          <p:cNvSpPr txBox="1"/>
          <p:nvPr/>
        </p:nvSpPr>
        <p:spPr>
          <a:xfrm>
            <a:off x="5591685" y="2227294"/>
            <a:ext cx="369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AF76BD-F417-7145-AEEB-7ADF4DCBBC1A}"/>
              </a:ext>
            </a:extLst>
          </p:cNvPr>
          <p:cNvSpPr txBox="1"/>
          <p:nvPr/>
        </p:nvSpPr>
        <p:spPr>
          <a:xfrm>
            <a:off x="4479272" y="2227294"/>
            <a:ext cx="369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A39A2A-8C16-1144-ABCF-85CECD2D5486}"/>
              </a:ext>
            </a:extLst>
          </p:cNvPr>
          <p:cNvSpPr txBox="1"/>
          <p:nvPr/>
        </p:nvSpPr>
        <p:spPr>
          <a:xfrm>
            <a:off x="6499186" y="2227294"/>
            <a:ext cx="369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00AE8F-18FC-F64D-8424-9BE663FF022C}"/>
              </a:ext>
            </a:extLst>
          </p:cNvPr>
          <p:cNvSpPr txBox="1"/>
          <p:nvPr/>
        </p:nvSpPr>
        <p:spPr>
          <a:xfrm>
            <a:off x="7662324" y="2227294"/>
            <a:ext cx="331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4BE9F0-F38E-F547-A238-565C3D38E0AE}"/>
              </a:ext>
            </a:extLst>
          </p:cNvPr>
          <p:cNvSpPr txBox="1"/>
          <p:nvPr/>
        </p:nvSpPr>
        <p:spPr>
          <a:xfrm>
            <a:off x="582937" y="2227294"/>
            <a:ext cx="1638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iKras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*3 CM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0CC755-3F63-AF45-BA1B-6CA24E6CF46C}"/>
              </a:ext>
            </a:extLst>
          </p:cNvPr>
          <p:cNvSpPr txBox="1"/>
          <p:nvPr/>
        </p:nvSpPr>
        <p:spPr>
          <a:xfrm rot="20212626">
            <a:off x="8335316" y="1379975"/>
            <a:ext cx="1826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anti-GMCSF (5𝛍g/mL)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3EEB47-9B3D-E14C-BD5F-0717E4654651}"/>
              </a:ext>
            </a:extLst>
          </p:cNvPr>
          <p:cNvSpPr txBox="1"/>
          <p:nvPr/>
        </p:nvSpPr>
        <p:spPr>
          <a:xfrm>
            <a:off x="8760111" y="2149990"/>
            <a:ext cx="331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BEFFAE-25E1-DE47-9817-3678D73185CF}"/>
              </a:ext>
            </a:extLst>
          </p:cNvPr>
          <p:cNvSpPr txBox="1"/>
          <p:nvPr/>
        </p:nvSpPr>
        <p:spPr>
          <a:xfrm>
            <a:off x="9514262" y="2738240"/>
            <a:ext cx="952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ACLY</a:t>
            </a:r>
          </a:p>
        </p:txBody>
      </p:sp>
    </p:spTree>
    <p:extLst>
      <p:ext uri="{BB962C8B-B14F-4D97-AF65-F5344CB8AC3E}">
        <p14:creationId xmlns:p14="http://schemas.microsoft.com/office/powerpoint/2010/main" val="118437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white, image, blur&#10;&#10;Description automatically generated">
            <a:extLst>
              <a:ext uri="{FF2B5EF4-FFF2-40B4-BE49-F238E27FC236}">
                <a16:creationId xmlns:a16="http://schemas.microsoft.com/office/drawing/2014/main" id="{4467B40F-C9D1-904B-812C-4DEB7CC05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" y="57200"/>
            <a:ext cx="13577174" cy="69878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F7C97A-00F2-BB49-A38F-6F5273B571BE}"/>
              </a:ext>
            </a:extLst>
          </p:cNvPr>
          <p:cNvSpPr txBox="1"/>
          <p:nvPr/>
        </p:nvSpPr>
        <p:spPr>
          <a:xfrm rot="20218973">
            <a:off x="1502617" y="1504598"/>
            <a:ext cx="1103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M-CSF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A74E4C-F575-8840-8969-9B49321BEB85}"/>
              </a:ext>
            </a:extLst>
          </p:cNvPr>
          <p:cNvSpPr txBox="1"/>
          <p:nvPr/>
        </p:nvSpPr>
        <p:spPr>
          <a:xfrm rot="20218973">
            <a:off x="2676289" y="1535444"/>
            <a:ext cx="945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F484C4-EE9E-A14C-A755-E250892BA9C8}"/>
              </a:ext>
            </a:extLst>
          </p:cNvPr>
          <p:cNvSpPr txBox="1"/>
          <p:nvPr/>
        </p:nvSpPr>
        <p:spPr>
          <a:xfrm rot="20218973">
            <a:off x="3490442" y="1452264"/>
            <a:ext cx="1370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MK-2206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0E69BB-B113-3A45-A27F-DDEF37F9EF5F}"/>
              </a:ext>
            </a:extLst>
          </p:cNvPr>
          <p:cNvSpPr txBox="1"/>
          <p:nvPr/>
        </p:nvSpPr>
        <p:spPr>
          <a:xfrm rot="20218973">
            <a:off x="4647097" y="1461275"/>
            <a:ext cx="1324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BKM120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E8B538-EBC2-AD48-A0B2-4FCDC4771971}"/>
              </a:ext>
            </a:extLst>
          </p:cNvPr>
          <p:cNvSpPr txBox="1"/>
          <p:nvPr/>
        </p:nvSpPr>
        <p:spPr>
          <a:xfrm rot="20218973">
            <a:off x="5758694" y="1594426"/>
            <a:ext cx="643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IgG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2FE2D3-F2FA-334A-824A-6AA3DF3282AD}"/>
              </a:ext>
            </a:extLst>
          </p:cNvPr>
          <p:cNvSpPr txBox="1"/>
          <p:nvPr/>
        </p:nvSpPr>
        <p:spPr>
          <a:xfrm rot="20212626">
            <a:off x="6241734" y="1256832"/>
            <a:ext cx="1826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anti-GMCSF (1𝛍g/mL)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983CBC-2239-F846-B264-2A176ABCF8A4}"/>
              </a:ext>
            </a:extLst>
          </p:cNvPr>
          <p:cNvSpPr txBox="1"/>
          <p:nvPr/>
        </p:nvSpPr>
        <p:spPr>
          <a:xfrm>
            <a:off x="2867461" y="1977912"/>
            <a:ext cx="369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CCF14F-0C65-E44B-9A9D-2A6E19EC8541}"/>
              </a:ext>
            </a:extLst>
          </p:cNvPr>
          <p:cNvSpPr txBox="1"/>
          <p:nvPr/>
        </p:nvSpPr>
        <p:spPr>
          <a:xfrm>
            <a:off x="1715044" y="1977912"/>
            <a:ext cx="362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754CFD-3082-954A-A549-057A0838E385}"/>
              </a:ext>
            </a:extLst>
          </p:cNvPr>
          <p:cNvSpPr txBox="1"/>
          <p:nvPr/>
        </p:nvSpPr>
        <p:spPr>
          <a:xfrm>
            <a:off x="5008748" y="1977912"/>
            <a:ext cx="369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4269AC-D79B-E84B-A30A-4BCB01034EDC}"/>
              </a:ext>
            </a:extLst>
          </p:cNvPr>
          <p:cNvSpPr txBox="1"/>
          <p:nvPr/>
        </p:nvSpPr>
        <p:spPr>
          <a:xfrm>
            <a:off x="3896335" y="1977912"/>
            <a:ext cx="369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EFC783-BB58-E241-B42A-C49CEDDCCDCC}"/>
              </a:ext>
            </a:extLst>
          </p:cNvPr>
          <p:cNvSpPr txBox="1"/>
          <p:nvPr/>
        </p:nvSpPr>
        <p:spPr>
          <a:xfrm>
            <a:off x="5916249" y="1977912"/>
            <a:ext cx="369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D1D37E-7B0B-A848-943C-50D3C70B99D7}"/>
              </a:ext>
            </a:extLst>
          </p:cNvPr>
          <p:cNvSpPr txBox="1"/>
          <p:nvPr/>
        </p:nvSpPr>
        <p:spPr>
          <a:xfrm>
            <a:off x="7079387" y="1977912"/>
            <a:ext cx="331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6EE2D0-8DCC-D54E-A141-C82BAD52DD8A}"/>
              </a:ext>
            </a:extLst>
          </p:cNvPr>
          <p:cNvSpPr txBox="1"/>
          <p:nvPr/>
        </p:nvSpPr>
        <p:spPr>
          <a:xfrm>
            <a:off x="0" y="1977912"/>
            <a:ext cx="1638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iKras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*3 CM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7DCB22-2CDB-B94B-A537-E0CB39893E77}"/>
              </a:ext>
            </a:extLst>
          </p:cNvPr>
          <p:cNvSpPr txBox="1"/>
          <p:nvPr/>
        </p:nvSpPr>
        <p:spPr>
          <a:xfrm rot="20212626">
            <a:off x="7752379" y="1130593"/>
            <a:ext cx="1826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anti-GMCSF (5𝛍g/mL)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EC5C87-6B82-1D42-B7F8-4F51F895C70A}"/>
              </a:ext>
            </a:extLst>
          </p:cNvPr>
          <p:cNvSpPr txBox="1"/>
          <p:nvPr/>
        </p:nvSpPr>
        <p:spPr>
          <a:xfrm>
            <a:off x="8177174" y="1900608"/>
            <a:ext cx="331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F1BAA3-6F0B-DD46-AC43-BF897660EE4D}"/>
              </a:ext>
            </a:extLst>
          </p:cNvPr>
          <p:cNvSpPr txBox="1"/>
          <p:nvPr/>
        </p:nvSpPr>
        <p:spPr>
          <a:xfrm>
            <a:off x="8911243" y="2916226"/>
            <a:ext cx="9629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pAKT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844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6323A2-6F2F-9F45-84B2-0BF4391DC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704850"/>
            <a:ext cx="10668000" cy="5448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8F1845-E79B-BC48-A8D9-823B015C6BA6}"/>
              </a:ext>
            </a:extLst>
          </p:cNvPr>
          <p:cNvSpPr txBox="1"/>
          <p:nvPr/>
        </p:nvSpPr>
        <p:spPr>
          <a:xfrm rot="20218973">
            <a:off x="2528901" y="1199799"/>
            <a:ext cx="1103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M-CSF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9125F0-FC22-F648-B0D2-9374B812EB5A}"/>
              </a:ext>
            </a:extLst>
          </p:cNvPr>
          <p:cNvSpPr txBox="1"/>
          <p:nvPr/>
        </p:nvSpPr>
        <p:spPr>
          <a:xfrm rot="20218973">
            <a:off x="3702573" y="1230645"/>
            <a:ext cx="945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28A693-3F01-D340-9B7A-149C139F0FBD}"/>
              </a:ext>
            </a:extLst>
          </p:cNvPr>
          <p:cNvSpPr txBox="1"/>
          <p:nvPr/>
        </p:nvSpPr>
        <p:spPr>
          <a:xfrm rot="20218973">
            <a:off x="4516726" y="1147465"/>
            <a:ext cx="1370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MK-2206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F4AA40-55C8-7347-B268-1C49EFD2BBC9}"/>
              </a:ext>
            </a:extLst>
          </p:cNvPr>
          <p:cNvSpPr txBox="1"/>
          <p:nvPr/>
        </p:nvSpPr>
        <p:spPr>
          <a:xfrm rot="20218973">
            <a:off x="5673381" y="1156476"/>
            <a:ext cx="1324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BKM120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40BA01-18AE-ED44-8E1C-B78A05A6100F}"/>
              </a:ext>
            </a:extLst>
          </p:cNvPr>
          <p:cNvSpPr txBox="1"/>
          <p:nvPr/>
        </p:nvSpPr>
        <p:spPr>
          <a:xfrm rot="20218973">
            <a:off x="6784978" y="1289627"/>
            <a:ext cx="643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IgG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6BB445-63B1-9E4D-9B23-D57E57B25287}"/>
              </a:ext>
            </a:extLst>
          </p:cNvPr>
          <p:cNvSpPr txBox="1"/>
          <p:nvPr/>
        </p:nvSpPr>
        <p:spPr>
          <a:xfrm rot="20212626">
            <a:off x="7268018" y="952033"/>
            <a:ext cx="1826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anti-GMCSF (1𝛍g/mL)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28DDA2-C125-FA46-B488-5515DC358257}"/>
              </a:ext>
            </a:extLst>
          </p:cNvPr>
          <p:cNvSpPr txBox="1"/>
          <p:nvPr/>
        </p:nvSpPr>
        <p:spPr>
          <a:xfrm>
            <a:off x="3893745" y="1673113"/>
            <a:ext cx="369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63527D-6DB5-7B4A-A4C0-6B02DD25CE5F}"/>
              </a:ext>
            </a:extLst>
          </p:cNvPr>
          <p:cNvSpPr txBox="1"/>
          <p:nvPr/>
        </p:nvSpPr>
        <p:spPr>
          <a:xfrm>
            <a:off x="2741328" y="1673113"/>
            <a:ext cx="362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F1DEFA-662E-F14E-8EB5-2FE4C35C9485}"/>
              </a:ext>
            </a:extLst>
          </p:cNvPr>
          <p:cNvSpPr txBox="1"/>
          <p:nvPr/>
        </p:nvSpPr>
        <p:spPr>
          <a:xfrm>
            <a:off x="6035032" y="1673113"/>
            <a:ext cx="369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E2595F-8A28-AD4F-9549-7854E782B7DE}"/>
              </a:ext>
            </a:extLst>
          </p:cNvPr>
          <p:cNvSpPr txBox="1"/>
          <p:nvPr/>
        </p:nvSpPr>
        <p:spPr>
          <a:xfrm>
            <a:off x="4922619" y="1673113"/>
            <a:ext cx="369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206C25-0219-344B-B501-ABD9B162C2E8}"/>
              </a:ext>
            </a:extLst>
          </p:cNvPr>
          <p:cNvSpPr txBox="1"/>
          <p:nvPr/>
        </p:nvSpPr>
        <p:spPr>
          <a:xfrm>
            <a:off x="6942533" y="1673113"/>
            <a:ext cx="369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1723E1-7710-4F40-8450-EB3A774555A5}"/>
              </a:ext>
            </a:extLst>
          </p:cNvPr>
          <p:cNvSpPr txBox="1"/>
          <p:nvPr/>
        </p:nvSpPr>
        <p:spPr>
          <a:xfrm>
            <a:off x="8105671" y="1673113"/>
            <a:ext cx="331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73EB80-B5F7-5F4C-AB0A-759C527EEDCB}"/>
              </a:ext>
            </a:extLst>
          </p:cNvPr>
          <p:cNvSpPr txBox="1"/>
          <p:nvPr/>
        </p:nvSpPr>
        <p:spPr>
          <a:xfrm>
            <a:off x="1026284" y="1673113"/>
            <a:ext cx="1638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iKras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*3 CM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A4D30E-E67E-574F-A1D8-4CE3E47B6AEA}"/>
              </a:ext>
            </a:extLst>
          </p:cNvPr>
          <p:cNvSpPr txBox="1"/>
          <p:nvPr/>
        </p:nvSpPr>
        <p:spPr>
          <a:xfrm rot="20212626">
            <a:off x="8778663" y="825794"/>
            <a:ext cx="1826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anti-GMCSF (5𝛍g/mL)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62CB25-1169-7E4F-A10A-2C7477F141CD}"/>
              </a:ext>
            </a:extLst>
          </p:cNvPr>
          <p:cNvSpPr txBox="1"/>
          <p:nvPr/>
        </p:nvSpPr>
        <p:spPr>
          <a:xfrm>
            <a:off x="9203458" y="1595809"/>
            <a:ext cx="331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93BCC0-A2AD-EA4F-B89C-5AEFD3A132E0}"/>
              </a:ext>
            </a:extLst>
          </p:cNvPr>
          <p:cNvSpPr txBox="1"/>
          <p:nvPr/>
        </p:nvSpPr>
        <p:spPr>
          <a:xfrm>
            <a:off x="9900128" y="2814193"/>
            <a:ext cx="1040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TXNIP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F55EB8-1430-7F40-A2AA-CC983CAA2004}"/>
              </a:ext>
            </a:extLst>
          </p:cNvPr>
          <p:cNvSpPr txBox="1"/>
          <p:nvPr/>
        </p:nvSpPr>
        <p:spPr>
          <a:xfrm>
            <a:off x="9947992" y="3513146"/>
            <a:ext cx="993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ARG1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CFC5F4-EC95-8A4E-8C8E-A5041A62C273}"/>
              </a:ext>
            </a:extLst>
          </p:cNvPr>
          <p:cNvSpPr txBox="1"/>
          <p:nvPr/>
        </p:nvSpPr>
        <p:spPr>
          <a:xfrm>
            <a:off x="9900128" y="2151900"/>
            <a:ext cx="789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AKT</a:t>
            </a:r>
          </a:p>
        </p:txBody>
      </p:sp>
    </p:spTree>
    <p:extLst>
      <p:ext uri="{BB962C8B-B14F-4D97-AF65-F5344CB8AC3E}">
        <p14:creationId xmlns:p14="http://schemas.microsoft.com/office/powerpoint/2010/main" val="4033603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87B937-8CB5-ED4F-9A0E-A4571D01C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09" t="22024" r="23408" b="23628"/>
          <a:stretch/>
        </p:blipFill>
        <p:spPr>
          <a:xfrm>
            <a:off x="914400" y="489857"/>
            <a:ext cx="13466618" cy="61399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6D25C8-87F2-6D4A-B6F1-E57F9A310A04}"/>
              </a:ext>
            </a:extLst>
          </p:cNvPr>
          <p:cNvSpPr txBox="1"/>
          <p:nvPr/>
        </p:nvSpPr>
        <p:spPr>
          <a:xfrm rot="20218973">
            <a:off x="2877243" y="1896486"/>
            <a:ext cx="1103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M-CSF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01DCDC-05B6-A142-8EBD-355024FB50ED}"/>
              </a:ext>
            </a:extLst>
          </p:cNvPr>
          <p:cNvSpPr txBox="1"/>
          <p:nvPr/>
        </p:nvSpPr>
        <p:spPr>
          <a:xfrm rot="20218973">
            <a:off x="4050915" y="1927332"/>
            <a:ext cx="945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BA04F7-18E7-0D41-9589-D565E8D06FCB}"/>
              </a:ext>
            </a:extLst>
          </p:cNvPr>
          <p:cNvSpPr txBox="1"/>
          <p:nvPr/>
        </p:nvSpPr>
        <p:spPr>
          <a:xfrm rot="20218973">
            <a:off x="4865068" y="1844152"/>
            <a:ext cx="1370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MK-2206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7CBEE1-DA98-8D45-9C21-06D9416381EA}"/>
              </a:ext>
            </a:extLst>
          </p:cNvPr>
          <p:cNvSpPr txBox="1"/>
          <p:nvPr/>
        </p:nvSpPr>
        <p:spPr>
          <a:xfrm rot="20218973">
            <a:off x="6021723" y="1853163"/>
            <a:ext cx="1324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BKM120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A352D9-4441-D74A-986E-DE65C33F7A7C}"/>
              </a:ext>
            </a:extLst>
          </p:cNvPr>
          <p:cNvSpPr txBox="1"/>
          <p:nvPr/>
        </p:nvSpPr>
        <p:spPr>
          <a:xfrm rot="20218973">
            <a:off x="7133320" y="1986314"/>
            <a:ext cx="643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IgG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E2E7A3-7A7B-6E47-8C86-4892D7BE8464}"/>
              </a:ext>
            </a:extLst>
          </p:cNvPr>
          <p:cNvSpPr txBox="1"/>
          <p:nvPr/>
        </p:nvSpPr>
        <p:spPr>
          <a:xfrm rot="20212626">
            <a:off x="7616360" y="1648720"/>
            <a:ext cx="1826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anti-GMCSF (1𝛍g/mL)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4943BD-A4CF-F441-B9DC-095B05DDC8F8}"/>
              </a:ext>
            </a:extLst>
          </p:cNvPr>
          <p:cNvSpPr txBox="1"/>
          <p:nvPr/>
        </p:nvSpPr>
        <p:spPr>
          <a:xfrm>
            <a:off x="4242087" y="2369800"/>
            <a:ext cx="369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CE73DB-6AB9-DE4A-A2EE-306834C1D59F}"/>
              </a:ext>
            </a:extLst>
          </p:cNvPr>
          <p:cNvSpPr txBox="1"/>
          <p:nvPr/>
        </p:nvSpPr>
        <p:spPr>
          <a:xfrm>
            <a:off x="3089670" y="2369800"/>
            <a:ext cx="362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F452C2-6FFF-A84C-A80E-2C40C68DAEFA}"/>
              </a:ext>
            </a:extLst>
          </p:cNvPr>
          <p:cNvSpPr txBox="1"/>
          <p:nvPr/>
        </p:nvSpPr>
        <p:spPr>
          <a:xfrm>
            <a:off x="6383374" y="2369800"/>
            <a:ext cx="369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7CD43B-54D6-3448-AA2E-1BF5E32F907A}"/>
              </a:ext>
            </a:extLst>
          </p:cNvPr>
          <p:cNvSpPr txBox="1"/>
          <p:nvPr/>
        </p:nvSpPr>
        <p:spPr>
          <a:xfrm>
            <a:off x="5270961" y="2369800"/>
            <a:ext cx="369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83E519-11CD-0547-9467-B02709F6E1AA}"/>
              </a:ext>
            </a:extLst>
          </p:cNvPr>
          <p:cNvSpPr txBox="1"/>
          <p:nvPr/>
        </p:nvSpPr>
        <p:spPr>
          <a:xfrm>
            <a:off x="7290875" y="2369800"/>
            <a:ext cx="369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566AD0-9BFC-554B-B907-9FE3321DCDB3}"/>
              </a:ext>
            </a:extLst>
          </p:cNvPr>
          <p:cNvSpPr txBox="1"/>
          <p:nvPr/>
        </p:nvSpPr>
        <p:spPr>
          <a:xfrm>
            <a:off x="8454013" y="2369800"/>
            <a:ext cx="331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E00FB7-591D-D942-9310-EF3B428E0484}"/>
              </a:ext>
            </a:extLst>
          </p:cNvPr>
          <p:cNvSpPr txBox="1"/>
          <p:nvPr/>
        </p:nvSpPr>
        <p:spPr>
          <a:xfrm>
            <a:off x="1374626" y="2369800"/>
            <a:ext cx="1638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iKras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*3 CM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DE8E98E-88CA-4044-98B5-79E8809D90A0}"/>
              </a:ext>
            </a:extLst>
          </p:cNvPr>
          <p:cNvSpPr txBox="1"/>
          <p:nvPr/>
        </p:nvSpPr>
        <p:spPr>
          <a:xfrm rot="20212626">
            <a:off x="9127005" y="1522481"/>
            <a:ext cx="1826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anti-GMCSF (5𝛍g/mL)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A49564-5DA3-FF48-A9B2-FF9E0BF0C79E}"/>
              </a:ext>
            </a:extLst>
          </p:cNvPr>
          <p:cNvSpPr txBox="1"/>
          <p:nvPr/>
        </p:nvSpPr>
        <p:spPr>
          <a:xfrm>
            <a:off x="9551800" y="2292496"/>
            <a:ext cx="331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DAB5B4-B33D-1F47-9353-DF19CCDF1420}"/>
              </a:ext>
            </a:extLst>
          </p:cNvPr>
          <p:cNvSpPr txBox="1"/>
          <p:nvPr/>
        </p:nvSpPr>
        <p:spPr>
          <a:xfrm>
            <a:off x="10548318" y="2873819"/>
            <a:ext cx="941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TXNIP</a:t>
            </a:r>
          </a:p>
        </p:txBody>
      </p:sp>
    </p:spTree>
    <p:extLst>
      <p:ext uri="{BB962C8B-B14F-4D97-AF65-F5344CB8AC3E}">
        <p14:creationId xmlns:p14="http://schemas.microsoft.com/office/powerpoint/2010/main" val="2921179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06BE75-AF69-7F42-85EB-278D44A660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64" t="31466" r="24299" b="21335"/>
          <a:stretch/>
        </p:blipFill>
        <p:spPr>
          <a:xfrm>
            <a:off x="-279400" y="939800"/>
            <a:ext cx="14224000" cy="6756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8A2E70-7914-C442-B0B8-B9B568D57E27}"/>
              </a:ext>
            </a:extLst>
          </p:cNvPr>
          <p:cNvSpPr txBox="1"/>
          <p:nvPr/>
        </p:nvSpPr>
        <p:spPr>
          <a:xfrm rot="20218973">
            <a:off x="2877243" y="1896486"/>
            <a:ext cx="1103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M-CSF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2EEADC-8C18-B14D-82BA-841555E3BC85}"/>
              </a:ext>
            </a:extLst>
          </p:cNvPr>
          <p:cNvSpPr txBox="1"/>
          <p:nvPr/>
        </p:nvSpPr>
        <p:spPr>
          <a:xfrm rot="20218973">
            <a:off x="4050915" y="1927332"/>
            <a:ext cx="945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D3524D-8058-8E46-A673-1EE39165873C}"/>
              </a:ext>
            </a:extLst>
          </p:cNvPr>
          <p:cNvSpPr txBox="1"/>
          <p:nvPr/>
        </p:nvSpPr>
        <p:spPr>
          <a:xfrm rot="20218973">
            <a:off x="4865068" y="1844152"/>
            <a:ext cx="1370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MK-2206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11B2B1-126E-C74A-AE91-D828EB195E63}"/>
              </a:ext>
            </a:extLst>
          </p:cNvPr>
          <p:cNvSpPr txBox="1"/>
          <p:nvPr/>
        </p:nvSpPr>
        <p:spPr>
          <a:xfrm rot="20218973">
            <a:off x="6021723" y="1853163"/>
            <a:ext cx="1324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BKM120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C00210-D2F1-5041-950B-36AC72242317}"/>
              </a:ext>
            </a:extLst>
          </p:cNvPr>
          <p:cNvSpPr txBox="1"/>
          <p:nvPr/>
        </p:nvSpPr>
        <p:spPr>
          <a:xfrm rot="20218973">
            <a:off x="7133320" y="1986314"/>
            <a:ext cx="643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IgG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9D5A62-93FE-314B-86B0-CE5F7D190302}"/>
              </a:ext>
            </a:extLst>
          </p:cNvPr>
          <p:cNvSpPr txBox="1"/>
          <p:nvPr/>
        </p:nvSpPr>
        <p:spPr>
          <a:xfrm rot="20212626">
            <a:off x="7616360" y="1648720"/>
            <a:ext cx="1826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anti-GMCSF (1𝛍g/mL)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09A14F-92A4-F74A-9F07-C14D12FF4AF2}"/>
              </a:ext>
            </a:extLst>
          </p:cNvPr>
          <p:cNvSpPr txBox="1"/>
          <p:nvPr/>
        </p:nvSpPr>
        <p:spPr>
          <a:xfrm>
            <a:off x="4242087" y="2369800"/>
            <a:ext cx="369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E71482-BFAC-DE4F-9DA9-D2EC4D119428}"/>
              </a:ext>
            </a:extLst>
          </p:cNvPr>
          <p:cNvSpPr txBox="1"/>
          <p:nvPr/>
        </p:nvSpPr>
        <p:spPr>
          <a:xfrm>
            <a:off x="3089670" y="2369800"/>
            <a:ext cx="362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596F4B-297F-8C4F-8117-1B7BF44627BC}"/>
              </a:ext>
            </a:extLst>
          </p:cNvPr>
          <p:cNvSpPr txBox="1"/>
          <p:nvPr/>
        </p:nvSpPr>
        <p:spPr>
          <a:xfrm>
            <a:off x="6383374" y="2369800"/>
            <a:ext cx="369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B95CF9-87F5-C945-BD59-84A83AEDF750}"/>
              </a:ext>
            </a:extLst>
          </p:cNvPr>
          <p:cNvSpPr txBox="1"/>
          <p:nvPr/>
        </p:nvSpPr>
        <p:spPr>
          <a:xfrm>
            <a:off x="5270961" y="2369800"/>
            <a:ext cx="369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8B9A49-630A-D748-B29B-32798DFFC65E}"/>
              </a:ext>
            </a:extLst>
          </p:cNvPr>
          <p:cNvSpPr txBox="1"/>
          <p:nvPr/>
        </p:nvSpPr>
        <p:spPr>
          <a:xfrm>
            <a:off x="7290875" y="2369800"/>
            <a:ext cx="369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F8C1C0-A633-E948-9AA6-DE61BFA1D930}"/>
              </a:ext>
            </a:extLst>
          </p:cNvPr>
          <p:cNvSpPr txBox="1"/>
          <p:nvPr/>
        </p:nvSpPr>
        <p:spPr>
          <a:xfrm>
            <a:off x="8454013" y="2369800"/>
            <a:ext cx="331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8CFE7D-6D77-704A-BD05-3C6EE93311F1}"/>
              </a:ext>
            </a:extLst>
          </p:cNvPr>
          <p:cNvSpPr txBox="1"/>
          <p:nvPr/>
        </p:nvSpPr>
        <p:spPr>
          <a:xfrm>
            <a:off x="1374626" y="2369800"/>
            <a:ext cx="1638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iKras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*3 CM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BDA999-AE4E-8244-B82D-0165C9DB9573}"/>
              </a:ext>
            </a:extLst>
          </p:cNvPr>
          <p:cNvSpPr txBox="1"/>
          <p:nvPr/>
        </p:nvSpPr>
        <p:spPr>
          <a:xfrm rot="20212626">
            <a:off x="9127005" y="1522481"/>
            <a:ext cx="18263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anti-GMCSF (5𝛍g/mL)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FB1652-4A0E-B346-BEE6-F213BFC6A423}"/>
              </a:ext>
            </a:extLst>
          </p:cNvPr>
          <p:cNvSpPr txBox="1"/>
          <p:nvPr/>
        </p:nvSpPr>
        <p:spPr>
          <a:xfrm>
            <a:off x="9551800" y="2292496"/>
            <a:ext cx="331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87855A-88F4-A746-83A7-3FFB98B90893}"/>
              </a:ext>
            </a:extLst>
          </p:cNvPr>
          <p:cNvSpPr txBox="1"/>
          <p:nvPr/>
        </p:nvSpPr>
        <p:spPr>
          <a:xfrm>
            <a:off x="10548318" y="2873819"/>
            <a:ext cx="941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TXNIP</a:t>
            </a:r>
          </a:p>
        </p:txBody>
      </p:sp>
    </p:spTree>
    <p:extLst>
      <p:ext uri="{BB962C8B-B14F-4D97-AF65-F5344CB8AC3E}">
        <p14:creationId xmlns:p14="http://schemas.microsoft.com/office/powerpoint/2010/main" val="2097771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lur&#10;&#10;Description automatically generated">
            <a:extLst>
              <a:ext uri="{FF2B5EF4-FFF2-40B4-BE49-F238E27FC236}">
                <a16:creationId xmlns:a16="http://schemas.microsoft.com/office/drawing/2014/main" id="{BBDC0A98-7358-3942-A42F-9C2344FA4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976" y="571500"/>
            <a:ext cx="6781800" cy="5715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52383C-9CAC-1C45-BEF6-B88E93F2D7CB}"/>
              </a:ext>
            </a:extLst>
          </p:cNvPr>
          <p:cNvSpPr txBox="1"/>
          <p:nvPr/>
        </p:nvSpPr>
        <p:spPr>
          <a:xfrm>
            <a:off x="5054894" y="1585445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iKras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*3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8FA219-8CEF-894B-8020-ECA8E4432ABF}"/>
              </a:ext>
            </a:extLst>
          </p:cNvPr>
          <p:cNvSpPr txBox="1"/>
          <p:nvPr/>
        </p:nvSpPr>
        <p:spPr>
          <a:xfrm>
            <a:off x="3864667" y="1977332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45A56E-77DA-2D48-BFED-27BA399D72A7}"/>
              </a:ext>
            </a:extLst>
          </p:cNvPr>
          <p:cNvSpPr txBox="1"/>
          <p:nvPr/>
        </p:nvSpPr>
        <p:spPr>
          <a:xfrm>
            <a:off x="4860833" y="196194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6B9C8A-87BD-804E-BF31-EC0EDA4DD7C5}"/>
              </a:ext>
            </a:extLst>
          </p:cNvPr>
          <p:cNvSpPr txBox="1"/>
          <p:nvPr/>
        </p:nvSpPr>
        <p:spPr>
          <a:xfrm>
            <a:off x="5729896" y="196194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–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DFB4017-620F-FC46-A95E-4145FBAB02C6}"/>
              </a:ext>
            </a:extLst>
          </p:cNvPr>
          <p:cNvCxnSpPr>
            <a:cxnSpLocks/>
          </p:cNvCxnSpPr>
          <p:nvPr/>
        </p:nvCxnSpPr>
        <p:spPr>
          <a:xfrm>
            <a:off x="4725759" y="1934914"/>
            <a:ext cx="353925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9A4BAD8-6B0F-204B-8486-66B3A2784316}"/>
              </a:ext>
            </a:extLst>
          </p:cNvPr>
          <p:cNvSpPr txBox="1"/>
          <p:nvPr/>
        </p:nvSpPr>
        <p:spPr>
          <a:xfrm>
            <a:off x="7238772" y="1590072"/>
            <a:ext cx="1026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KPCMT3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09655F-CD6F-1940-8C30-1A898FAA7088}"/>
              </a:ext>
            </a:extLst>
          </p:cNvPr>
          <p:cNvSpPr txBox="1"/>
          <p:nvPr/>
        </p:nvSpPr>
        <p:spPr>
          <a:xfrm>
            <a:off x="6245517" y="1585445"/>
            <a:ext cx="1071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KPC7940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752DF0-E26C-1F4F-8A2F-AE51E32D8CBE}"/>
              </a:ext>
            </a:extLst>
          </p:cNvPr>
          <p:cNvSpPr txBox="1"/>
          <p:nvPr/>
        </p:nvSpPr>
        <p:spPr>
          <a:xfrm>
            <a:off x="6628232" y="196194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–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1F8CC6-C075-6348-A4E3-2D759FF15317}"/>
              </a:ext>
            </a:extLst>
          </p:cNvPr>
          <p:cNvSpPr txBox="1"/>
          <p:nvPr/>
        </p:nvSpPr>
        <p:spPr>
          <a:xfrm>
            <a:off x="7451811" y="196194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–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54188D-D07E-EB4F-A661-5891E25A1822}"/>
              </a:ext>
            </a:extLst>
          </p:cNvPr>
          <p:cNvSpPr txBox="1"/>
          <p:nvPr/>
        </p:nvSpPr>
        <p:spPr>
          <a:xfrm>
            <a:off x="8265015" y="2608644"/>
            <a:ext cx="809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p-ERK</a:t>
            </a:r>
          </a:p>
        </p:txBody>
      </p:sp>
    </p:spTree>
    <p:extLst>
      <p:ext uri="{BB962C8B-B14F-4D97-AF65-F5344CB8AC3E}">
        <p14:creationId xmlns:p14="http://schemas.microsoft.com/office/powerpoint/2010/main" val="1388385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50DF6FE6-D576-9546-93F1-2A2ED7F4D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492" y="0"/>
            <a:ext cx="8919016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592EF76-02C3-934C-9EC0-2ED6D7474427}"/>
              </a:ext>
            </a:extLst>
          </p:cNvPr>
          <p:cNvSpPr txBox="1"/>
          <p:nvPr/>
        </p:nvSpPr>
        <p:spPr>
          <a:xfrm>
            <a:off x="4549456" y="1459958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iKras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*3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B92231-C36C-B145-ADFB-584947634F44}"/>
              </a:ext>
            </a:extLst>
          </p:cNvPr>
          <p:cNvSpPr txBox="1"/>
          <p:nvPr/>
        </p:nvSpPr>
        <p:spPr>
          <a:xfrm>
            <a:off x="3359229" y="1851845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EECC460-7810-F148-8C77-9FA52991F9EC}"/>
              </a:ext>
            </a:extLst>
          </p:cNvPr>
          <p:cNvSpPr txBox="1"/>
          <p:nvPr/>
        </p:nvSpPr>
        <p:spPr>
          <a:xfrm>
            <a:off x="4355395" y="183645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3D6069-F590-5A47-98C1-4F00B1763F06}"/>
              </a:ext>
            </a:extLst>
          </p:cNvPr>
          <p:cNvSpPr txBox="1"/>
          <p:nvPr/>
        </p:nvSpPr>
        <p:spPr>
          <a:xfrm>
            <a:off x="5224458" y="183645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–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D5DB0D9-4744-1041-9016-FD095F2D3322}"/>
              </a:ext>
            </a:extLst>
          </p:cNvPr>
          <p:cNvCxnSpPr>
            <a:cxnSpLocks/>
          </p:cNvCxnSpPr>
          <p:nvPr/>
        </p:nvCxnSpPr>
        <p:spPr>
          <a:xfrm>
            <a:off x="4220321" y="1809427"/>
            <a:ext cx="3539256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CF9CF0F-69F6-8147-84B0-3A802049606C}"/>
              </a:ext>
            </a:extLst>
          </p:cNvPr>
          <p:cNvSpPr txBox="1"/>
          <p:nvPr/>
        </p:nvSpPr>
        <p:spPr>
          <a:xfrm>
            <a:off x="6733334" y="1464585"/>
            <a:ext cx="1026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KPCMT3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B876A6-9537-0D4E-AA89-3AACB307266E}"/>
              </a:ext>
            </a:extLst>
          </p:cNvPr>
          <p:cNvSpPr txBox="1"/>
          <p:nvPr/>
        </p:nvSpPr>
        <p:spPr>
          <a:xfrm>
            <a:off x="5740079" y="1459958"/>
            <a:ext cx="1071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KPC7940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481F921-DD38-CA4D-98DF-498320F92369}"/>
              </a:ext>
            </a:extLst>
          </p:cNvPr>
          <p:cNvSpPr txBox="1"/>
          <p:nvPr/>
        </p:nvSpPr>
        <p:spPr>
          <a:xfrm>
            <a:off x="6122794" y="183645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–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90874F-9E75-4344-B014-776262B4DE0C}"/>
              </a:ext>
            </a:extLst>
          </p:cNvPr>
          <p:cNvSpPr txBox="1"/>
          <p:nvPr/>
        </p:nvSpPr>
        <p:spPr>
          <a:xfrm>
            <a:off x="6946373" y="183645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–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8EFE52-25B1-354C-8009-F051DB16E733}"/>
              </a:ext>
            </a:extLst>
          </p:cNvPr>
          <p:cNvSpPr txBox="1"/>
          <p:nvPr/>
        </p:nvSpPr>
        <p:spPr>
          <a:xfrm>
            <a:off x="7759577" y="2324555"/>
            <a:ext cx="9792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Vinculin</a:t>
            </a:r>
          </a:p>
        </p:txBody>
      </p:sp>
    </p:spTree>
    <p:extLst>
      <p:ext uri="{BB962C8B-B14F-4D97-AF65-F5344CB8AC3E}">
        <p14:creationId xmlns:p14="http://schemas.microsoft.com/office/powerpoint/2010/main" val="511788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D4CCD35-A40E-A04B-A80B-8299FC57F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307" y="0"/>
            <a:ext cx="717665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2C98F4-6EF4-094D-97F0-6FBBFC56DC56}"/>
              </a:ext>
            </a:extLst>
          </p:cNvPr>
          <p:cNvSpPr txBox="1"/>
          <p:nvPr/>
        </p:nvSpPr>
        <p:spPr>
          <a:xfrm>
            <a:off x="8058556" y="2064734"/>
            <a:ext cx="1208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Vinculin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4C001D-7406-F743-813F-1ED8D391825C}"/>
              </a:ext>
            </a:extLst>
          </p:cNvPr>
          <p:cNvSpPr txBox="1"/>
          <p:nvPr/>
        </p:nvSpPr>
        <p:spPr>
          <a:xfrm>
            <a:off x="8168268" y="3882211"/>
            <a:ext cx="989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TXNIP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D25563-182D-0341-9268-3DD9BFDE21F0}"/>
              </a:ext>
            </a:extLst>
          </p:cNvPr>
          <p:cNvSpPr txBox="1"/>
          <p:nvPr/>
        </p:nvSpPr>
        <p:spPr>
          <a:xfrm>
            <a:off x="3677977" y="1264514"/>
            <a:ext cx="1118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M-CSF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634025-D593-AD46-ABB8-3356F47A2B68}"/>
              </a:ext>
            </a:extLst>
          </p:cNvPr>
          <p:cNvSpPr txBox="1"/>
          <p:nvPr/>
        </p:nvSpPr>
        <p:spPr>
          <a:xfrm>
            <a:off x="4781406" y="1264514"/>
            <a:ext cx="1118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7E96DA-8650-4A4B-9298-A2561AFF0942}"/>
              </a:ext>
            </a:extLst>
          </p:cNvPr>
          <p:cNvSpPr txBox="1"/>
          <p:nvPr/>
        </p:nvSpPr>
        <p:spPr>
          <a:xfrm>
            <a:off x="5758462" y="1264514"/>
            <a:ext cx="1262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MK-2206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8A48DD-2E83-F346-9BAA-0CDBA4BF57C0}"/>
              </a:ext>
            </a:extLst>
          </p:cNvPr>
          <p:cNvSpPr txBox="1"/>
          <p:nvPr/>
        </p:nvSpPr>
        <p:spPr>
          <a:xfrm>
            <a:off x="6864435" y="1264514"/>
            <a:ext cx="1303833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BKM120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74BD8B-7A73-8648-A777-D8E15541645C}"/>
              </a:ext>
            </a:extLst>
          </p:cNvPr>
          <p:cNvSpPr txBox="1"/>
          <p:nvPr/>
        </p:nvSpPr>
        <p:spPr>
          <a:xfrm>
            <a:off x="5122081" y="1651703"/>
            <a:ext cx="372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8ACCD7-0711-1044-92A8-338AE281D267}"/>
              </a:ext>
            </a:extLst>
          </p:cNvPr>
          <p:cNvSpPr txBox="1"/>
          <p:nvPr/>
        </p:nvSpPr>
        <p:spPr>
          <a:xfrm>
            <a:off x="4021855" y="1651703"/>
            <a:ext cx="365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7DA19E-3468-E242-9149-782D44342306}"/>
              </a:ext>
            </a:extLst>
          </p:cNvPr>
          <p:cNvSpPr txBox="1"/>
          <p:nvPr/>
        </p:nvSpPr>
        <p:spPr>
          <a:xfrm>
            <a:off x="7288154" y="1651703"/>
            <a:ext cx="372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D14164-B4B0-A944-973F-11A5EF0288E6}"/>
              </a:ext>
            </a:extLst>
          </p:cNvPr>
          <p:cNvSpPr txBox="1"/>
          <p:nvPr/>
        </p:nvSpPr>
        <p:spPr>
          <a:xfrm>
            <a:off x="6163595" y="1651703"/>
            <a:ext cx="372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F0CACF9-3722-D044-9D0F-F7A8BCAE6FDB}"/>
              </a:ext>
            </a:extLst>
          </p:cNvPr>
          <p:cNvSpPr txBox="1"/>
          <p:nvPr/>
        </p:nvSpPr>
        <p:spPr>
          <a:xfrm>
            <a:off x="1774015" y="1664624"/>
            <a:ext cx="165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iKras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*3 CM</a:t>
            </a:r>
          </a:p>
        </p:txBody>
      </p:sp>
    </p:spTree>
    <p:extLst>
      <p:ext uri="{BB962C8B-B14F-4D97-AF65-F5344CB8AC3E}">
        <p14:creationId xmlns:p14="http://schemas.microsoft.com/office/powerpoint/2010/main" val="267476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44BB45-A4D0-D94E-B895-F9A83F712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7873"/>
            <a:ext cx="12007837" cy="74537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C48F81-A115-8A48-9DE5-DBB90898EAC8}"/>
              </a:ext>
            </a:extLst>
          </p:cNvPr>
          <p:cNvSpPr txBox="1"/>
          <p:nvPr/>
        </p:nvSpPr>
        <p:spPr>
          <a:xfrm>
            <a:off x="2664372" y="2023095"/>
            <a:ext cx="1118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M-CSF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54E032-1EFE-D04F-999F-6FDA04EC91C9}"/>
              </a:ext>
            </a:extLst>
          </p:cNvPr>
          <p:cNvSpPr txBox="1"/>
          <p:nvPr/>
        </p:nvSpPr>
        <p:spPr>
          <a:xfrm>
            <a:off x="3767801" y="2023095"/>
            <a:ext cx="1118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FD8A65-41DF-3F4A-920B-7B7E1064F132}"/>
              </a:ext>
            </a:extLst>
          </p:cNvPr>
          <p:cNvSpPr txBox="1"/>
          <p:nvPr/>
        </p:nvSpPr>
        <p:spPr>
          <a:xfrm>
            <a:off x="4744857" y="2023095"/>
            <a:ext cx="1262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MK-2206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9FEE17-D28A-1348-B359-0E8344760379}"/>
              </a:ext>
            </a:extLst>
          </p:cNvPr>
          <p:cNvSpPr txBox="1"/>
          <p:nvPr/>
        </p:nvSpPr>
        <p:spPr>
          <a:xfrm>
            <a:off x="5850830" y="2023095"/>
            <a:ext cx="1303833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BKM120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20D1C8-FB82-D548-924C-3CF5785B3C18}"/>
              </a:ext>
            </a:extLst>
          </p:cNvPr>
          <p:cNvSpPr txBox="1"/>
          <p:nvPr/>
        </p:nvSpPr>
        <p:spPr>
          <a:xfrm>
            <a:off x="4108476" y="2410284"/>
            <a:ext cx="372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FC7A24-7F57-994F-8D6B-986E7F17AAB7}"/>
              </a:ext>
            </a:extLst>
          </p:cNvPr>
          <p:cNvSpPr txBox="1"/>
          <p:nvPr/>
        </p:nvSpPr>
        <p:spPr>
          <a:xfrm>
            <a:off x="3008250" y="2410284"/>
            <a:ext cx="365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884E6E-34D8-9E46-B336-64D6C1C2AB40}"/>
              </a:ext>
            </a:extLst>
          </p:cNvPr>
          <p:cNvSpPr txBox="1"/>
          <p:nvPr/>
        </p:nvSpPr>
        <p:spPr>
          <a:xfrm>
            <a:off x="6274549" y="2410284"/>
            <a:ext cx="372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3C9A8F-4962-704D-8BA5-A84BE9F7A472}"/>
              </a:ext>
            </a:extLst>
          </p:cNvPr>
          <p:cNvSpPr txBox="1"/>
          <p:nvPr/>
        </p:nvSpPr>
        <p:spPr>
          <a:xfrm>
            <a:off x="5149990" y="2410284"/>
            <a:ext cx="372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F66789-B669-B744-A692-93B478500B8A}"/>
              </a:ext>
            </a:extLst>
          </p:cNvPr>
          <p:cNvSpPr txBox="1"/>
          <p:nvPr/>
        </p:nvSpPr>
        <p:spPr>
          <a:xfrm>
            <a:off x="914217" y="2462690"/>
            <a:ext cx="165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iKras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*3 CM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5938F8-B73C-3548-BD54-49E65D6D08D2}"/>
              </a:ext>
            </a:extLst>
          </p:cNvPr>
          <p:cNvSpPr txBox="1"/>
          <p:nvPr/>
        </p:nvSpPr>
        <p:spPr>
          <a:xfrm>
            <a:off x="7271569" y="3228945"/>
            <a:ext cx="973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pAKT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763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EB0F3E-30A8-8B48-8F91-C5D8121A35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873" y="-918167"/>
            <a:ext cx="9005453" cy="79369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14DFFF-4EBC-844C-8208-3B9AE18EBEB4}"/>
              </a:ext>
            </a:extLst>
          </p:cNvPr>
          <p:cNvSpPr txBox="1"/>
          <p:nvPr/>
        </p:nvSpPr>
        <p:spPr>
          <a:xfrm>
            <a:off x="3937126" y="1654168"/>
            <a:ext cx="1118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M-CSF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F2E172-54B6-5F4E-AA26-509A2087FB98}"/>
              </a:ext>
            </a:extLst>
          </p:cNvPr>
          <p:cNvSpPr txBox="1"/>
          <p:nvPr/>
        </p:nvSpPr>
        <p:spPr>
          <a:xfrm>
            <a:off x="5040555" y="1654168"/>
            <a:ext cx="1118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1CAE0E-901E-4644-AD1D-83A78FF1D64C}"/>
              </a:ext>
            </a:extLst>
          </p:cNvPr>
          <p:cNvSpPr txBox="1"/>
          <p:nvPr/>
        </p:nvSpPr>
        <p:spPr>
          <a:xfrm>
            <a:off x="6017611" y="1654168"/>
            <a:ext cx="1262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MK-2206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2A875B-C8E1-DB4B-B536-4BE468F6E736}"/>
              </a:ext>
            </a:extLst>
          </p:cNvPr>
          <p:cNvSpPr txBox="1"/>
          <p:nvPr/>
        </p:nvSpPr>
        <p:spPr>
          <a:xfrm>
            <a:off x="7123584" y="1654168"/>
            <a:ext cx="1303833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BKM120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7808D5-9627-AC49-A835-724995266FCE}"/>
              </a:ext>
            </a:extLst>
          </p:cNvPr>
          <p:cNvSpPr txBox="1"/>
          <p:nvPr/>
        </p:nvSpPr>
        <p:spPr>
          <a:xfrm>
            <a:off x="5381230" y="2041357"/>
            <a:ext cx="372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958673-1ADF-1D44-B3C9-C7BFE8FA2A35}"/>
              </a:ext>
            </a:extLst>
          </p:cNvPr>
          <p:cNvSpPr txBox="1"/>
          <p:nvPr/>
        </p:nvSpPr>
        <p:spPr>
          <a:xfrm>
            <a:off x="4281004" y="2041357"/>
            <a:ext cx="365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77D033-37D9-374E-A4C3-4E216B70D318}"/>
              </a:ext>
            </a:extLst>
          </p:cNvPr>
          <p:cNvSpPr txBox="1"/>
          <p:nvPr/>
        </p:nvSpPr>
        <p:spPr>
          <a:xfrm>
            <a:off x="7547303" y="2041357"/>
            <a:ext cx="372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866BA7-26D7-824F-BF23-F694DF2852C6}"/>
              </a:ext>
            </a:extLst>
          </p:cNvPr>
          <p:cNvSpPr txBox="1"/>
          <p:nvPr/>
        </p:nvSpPr>
        <p:spPr>
          <a:xfrm>
            <a:off x="6422744" y="2041357"/>
            <a:ext cx="372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4D1044-BC97-7F45-8CC8-88134BB7A84D}"/>
              </a:ext>
            </a:extLst>
          </p:cNvPr>
          <p:cNvSpPr txBox="1"/>
          <p:nvPr/>
        </p:nvSpPr>
        <p:spPr>
          <a:xfrm>
            <a:off x="2033164" y="2054278"/>
            <a:ext cx="165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iKras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*3 CM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82BF89-19BA-1544-965E-BD91959A5A8B}"/>
              </a:ext>
            </a:extLst>
          </p:cNvPr>
          <p:cNvSpPr txBox="1"/>
          <p:nvPr/>
        </p:nvSpPr>
        <p:spPr>
          <a:xfrm>
            <a:off x="8427417" y="2830673"/>
            <a:ext cx="7975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AKT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1C5719-231F-2E49-B9ED-AFA140C77A9C}"/>
              </a:ext>
            </a:extLst>
          </p:cNvPr>
          <p:cNvSpPr txBox="1"/>
          <p:nvPr/>
        </p:nvSpPr>
        <p:spPr>
          <a:xfrm>
            <a:off x="8427417" y="3348110"/>
            <a:ext cx="989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TXNIP</a:t>
            </a:r>
          </a:p>
        </p:txBody>
      </p:sp>
    </p:spTree>
    <p:extLst>
      <p:ext uri="{BB962C8B-B14F-4D97-AF65-F5344CB8AC3E}">
        <p14:creationId xmlns:p14="http://schemas.microsoft.com/office/powerpoint/2010/main" val="1708895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3940C73-9096-7B45-BF55-75E89B449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9E82F9-1A11-5848-8A00-46DDED02A4C6}"/>
              </a:ext>
            </a:extLst>
          </p:cNvPr>
          <p:cNvSpPr txBox="1"/>
          <p:nvPr/>
        </p:nvSpPr>
        <p:spPr>
          <a:xfrm>
            <a:off x="3410653" y="1321659"/>
            <a:ext cx="1118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M-CSF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B404FE-E21C-6A4D-99FA-545E69D34432}"/>
              </a:ext>
            </a:extLst>
          </p:cNvPr>
          <p:cNvSpPr txBox="1"/>
          <p:nvPr/>
        </p:nvSpPr>
        <p:spPr>
          <a:xfrm>
            <a:off x="4514082" y="1321659"/>
            <a:ext cx="1118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F601B9-968C-574C-8B20-7B75451DC0EC}"/>
              </a:ext>
            </a:extLst>
          </p:cNvPr>
          <p:cNvSpPr txBox="1"/>
          <p:nvPr/>
        </p:nvSpPr>
        <p:spPr>
          <a:xfrm>
            <a:off x="5491138" y="1321659"/>
            <a:ext cx="1262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MK-2206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1A62D0-8C57-0345-B55D-232A14753CC3}"/>
              </a:ext>
            </a:extLst>
          </p:cNvPr>
          <p:cNvSpPr txBox="1"/>
          <p:nvPr/>
        </p:nvSpPr>
        <p:spPr>
          <a:xfrm>
            <a:off x="6597111" y="1321659"/>
            <a:ext cx="1303833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BKM120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5CD59A-DD96-8841-AED4-9E520F98D17A}"/>
              </a:ext>
            </a:extLst>
          </p:cNvPr>
          <p:cNvSpPr txBox="1"/>
          <p:nvPr/>
        </p:nvSpPr>
        <p:spPr>
          <a:xfrm>
            <a:off x="4854757" y="1708848"/>
            <a:ext cx="372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CB0075-70FE-5E49-9C54-FC7AD790E72B}"/>
              </a:ext>
            </a:extLst>
          </p:cNvPr>
          <p:cNvSpPr txBox="1"/>
          <p:nvPr/>
        </p:nvSpPr>
        <p:spPr>
          <a:xfrm>
            <a:off x="3754531" y="1708848"/>
            <a:ext cx="365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E47617-47C4-B949-AE88-80A04A01587E}"/>
              </a:ext>
            </a:extLst>
          </p:cNvPr>
          <p:cNvSpPr txBox="1"/>
          <p:nvPr/>
        </p:nvSpPr>
        <p:spPr>
          <a:xfrm>
            <a:off x="7020830" y="1708848"/>
            <a:ext cx="372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25D815-22DC-584C-B7A0-D64C69A1CAC3}"/>
              </a:ext>
            </a:extLst>
          </p:cNvPr>
          <p:cNvSpPr txBox="1"/>
          <p:nvPr/>
        </p:nvSpPr>
        <p:spPr>
          <a:xfrm>
            <a:off x="5896271" y="1708848"/>
            <a:ext cx="372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23568D-14A7-D343-8248-DDE88FDB750F}"/>
              </a:ext>
            </a:extLst>
          </p:cNvPr>
          <p:cNvSpPr txBox="1"/>
          <p:nvPr/>
        </p:nvSpPr>
        <p:spPr>
          <a:xfrm>
            <a:off x="1506691" y="1721769"/>
            <a:ext cx="165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iKras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*3 CM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C70F68-6D1F-9C43-976E-9AF7370DF5F6}"/>
              </a:ext>
            </a:extLst>
          </p:cNvPr>
          <p:cNvSpPr txBox="1"/>
          <p:nvPr/>
        </p:nvSpPr>
        <p:spPr>
          <a:xfrm>
            <a:off x="7621110" y="2489297"/>
            <a:ext cx="962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ACLY</a:t>
            </a:r>
          </a:p>
        </p:txBody>
      </p:sp>
    </p:spTree>
    <p:extLst>
      <p:ext uri="{BB962C8B-B14F-4D97-AF65-F5344CB8AC3E}">
        <p14:creationId xmlns:p14="http://schemas.microsoft.com/office/powerpoint/2010/main" val="2947421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lur&#10;&#10;Description automatically generated">
            <a:extLst>
              <a:ext uri="{FF2B5EF4-FFF2-40B4-BE49-F238E27FC236}">
                <a16:creationId xmlns:a16="http://schemas.microsoft.com/office/drawing/2014/main" id="{1FE347F4-915D-5B46-9951-2311EE87B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854" y="0"/>
            <a:ext cx="1144385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BE3D88-8631-6C40-BAF8-6A45D879A516}"/>
              </a:ext>
            </a:extLst>
          </p:cNvPr>
          <p:cNvSpPr txBox="1"/>
          <p:nvPr/>
        </p:nvSpPr>
        <p:spPr>
          <a:xfrm>
            <a:off x="3502019" y="989150"/>
            <a:ext cx="1118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M-CSF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4CE9FA-5978-1A4F-89AB-A6878FC151E5}"/>
              </a:ext>
            </a:extLst>
          </p:cNvPr>
          <p:cNvSpPr txBox="1"/>
          <p:nvPr/>
        </p:nvSpPr>
        <p:spPr>
          <a:xfrm>
            <a:off x="4605448" y="989150"/>
            <a:ext cx="1118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02F356-0E74-3947-B6F5-C52C56AC1510}"/>
              </a:ext>
            </a:extLst>
          </p:cNvPr>
          <p:cNvSpPr txBox="1"/>
          <p:nvPr/>
        </p:nvSpPr>
        <p:spPr>
          <a:xfrm>
            <a:off x="5582504" y="989150"/>
            <a:ext cx="1262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MK-2206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54883B-9EEC-EA4C-B23B-3C8709964DCE}"/>
              </a:ext>
            </a:extLst>
          </p:cNvPr>
          <p:cNvSpPr txBox="1"/>
          <p:nvPr/>
        </p:nvSpPr>
        <p:spPr>
          <a:xfrm>
            <a:off x="6688477" y="989150"/>
            <a:ext cx="1303833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BKM120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730823-70BD-274F-9509-6AA2937299F2}"/>
              </a:ext>
            </a:extLst>
          </p:cNvPr>
          <p:cNvSpPr txBox="1"/>
          <p:nvPr/>
        </p:nvSpPr>
        <p:spPr>
          <a:xfrm>
            <a:off x="4946123" y="1376339"/>
            <a:ext cx="372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049B39-3200-8648-B915-9869F370BABA}"/>
              </a:ext>
            </a:extLst>
          </p:cNvPr>
          <p:cNvSpPr txBox="1"/>
          <p:nvPr/>
        </p:nvSpPr>
        <p:spPr>
          <a:xfrm>
            <a:off x="3845897" y="1376339"/>
            <a:ext cx="365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949DE-E472-DF4C-8D43-902CC7A54405}"/>
              </a:ext>
            </a:extLst>
          </p:cNvPr>
          <p:cNvSpPr txBox="1"/>
          <p:nvPr/>
        </p:nvSpPr>
        <p:spPr>
          <a:xfrm>
            <a:off x="7112196" y="1376339"/>
            <a:ext cx="372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EA09BC-70B8-7946-BFC0-26E69C2BFD19}"/>
              </a:ext>
            </a:extLst>
          </p:cNvPr>
          <p:cNvSpPr txBox="1"/>
          <p:nvPr/>
        </p:nvSpPr>
        <p:spPr>
          <a:xfrm>
            <a:off x="5987637" y="1376339"/>
            <a:ext cx="372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416C3E-255D-AB43-BD6C-8F41B0C24085}"/>
              </a:ext>
            </a:extLst>
          </p:cNvPr>
          <p:cNvSpPr txBox="1"/>
          <p:nvPr/>
        </p:nvSpPr>
        <p:spPr>
          <a:xfrm>
            <a:off x="1598057" y="1389260"/>
            <a:ext cx="165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iKras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*3 CM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B1EBC3-3B40-D749-9C41-C1627B6E1160}"/>
              </a:ext>
            </a:extLst>
          </p:cNvPr>
          <p:cNvSpPr txBox="1"/>
          <p:nvPr/>
        </p:nvSpPr>
        <p:spPr>
          <a:xfrm>
            <a:off x="7648819" y="1872091"/>
            <a:ext cx="1138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pACLY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116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lur&#10;&#10;Description automatically generated">
            <a:extLst>
              <a:ext uri="{FF2B5EF4-FFF2-40B4-BE49-F238E27FC236}">
                <a16:creationId xmlns:a16="http://schemas.microsoft.com/office/drawing/2014/main" id="{A8EF61B7-FD31-8240-9B88-28A353F3D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388" y="146050"/>
            <a:ext cx="10591223" cy="656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459914-31BC-FE48-96E3-BD6FC7922804}"/>
              </a:ext>
            </a:extLst>
          </p:cNvPr>
          <p:cNvSpPr txBox="1"/>
          <p:nvPr/>
        </p:nvSpPr>
        <p:spPr>
          <a:xfrm>
            <a:off x="3418891" y="1099987"/>
            <a:ext cx="1118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M-CSF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DADD11-DFCF-034D-AF7E-897EC4C110E5}"/>
              </a:ext>
            </a:extLst>
          </p:cNvPr>
          <p:cNvSpPr txBox="1"/>
          <p:nvPr/>
        </p:nvSpPr>
        <p:spPr>
          <a:xfrm>
            <a:off x="4522320" y="1099987"/>
            <a:ext cx="1118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180BA6-8303-1D45-8974-F7FAE3ADDD94}"/>
              </a:ext>
            </a:extLst>
          </p:cNvPr>
          <p:cNvSpPr txBox="1"/>
          <p:nvPr/>
        </p:nvSpPr>
        <p:spPr>
          <a:xfrm>
            <a:off x="5499376" y="1099987"/>
            <a:ext cx="1262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MK-2206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FFBC02-C1F2-A44D-9162-AEC04B979A55}"/>
              </a:ext>
            </a:extLst>
          </p:cNvPr>
          <p:cNvSpPr txBox="1"/>
          <p:nvPr/>
        </p:nvSpPr>
        <p:spPr>
          <a:xfrm>
            <a:off x="6605349" y="1099987"/>
            <a:ext cx="1303833" cy="4001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BKM120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E048A2-A78D-D24A-A5C1-FD1C0ED00714}"/>
              </a:ext>
            </a:extLst>
          </p:cNvPr>
          <p:cNvSpPr txBox="1"/>
          <p:nvPr/>
        </p:nvSpPr>
        <p:spPr>
          <a:xfrm>
            <a:off x="4862995" y="1487176"/>
            <a:ext cx="372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622EBA-B3BA-8544-9D74-E87A16F25E75}"/>
              </a:ext>
            </a:extLst>
          </p:cNvPr>
          <p:cNvSpPr txBox="1"/>
          <p:nvPr/>
        </p:nvSpPr>
        <p:spPr>
          <a:xfrm>
            <a:off x="3762769" y="1487176"/>
            <a:ext cx="365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4AFE06-6766-9545-A330-B624E098CA0D}"/>
              </a:ext>
            </a:extLst>
          </p:cNvPr>
          <p:cNvSpPr txBox="1"/>
          <p:nvPr/>
        </p:nvSpPr>
        <p:spPr>
          <a:xfrm>
            <a:off x="7029068" y="1487176"/>
            <a:ext cx="372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7106C3-102D-BB4F-B953-9D01D28908B1}"/>
              </a:ext>
            </a:extLst>
          </p:cNvPr>
          <p:cNvSpPr txBox="1"/>
          <p:nvPr/>
        </p:nvSpPr>
        <p:spPr>
          <a:xfrm>
            <a:off x="5904509" y="1487176"/>
            <a:ext cx="372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F05787-7BFF-DB4F-B3E6-F915FC564594}"/>
              </a:ext>
            </a:extLst>
          </p:cNvPr>
          <p:cNvSpPr txBox="1"/>
          <p:nvPr/>
        </p:nvSpPr>
        <p:spPr>
          <a:xfrm>
            <a:off x="1514929" y="1500097"/>
            <a:ext cx="165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iKras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*3 CM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B636DE-DDFA-D541-91EE-679E914831BD}"/>
              </a:ext>
            </a:extLst>
          </p:cNvPr>
          <p:cNvSpPr txBox="1"/>
          <p:nvPr/>
        </p:nvSpPr>
        <p:spPr>
          <a:xfrm>
            <a:off x="7909182" y="2370907"/>
            <a:ext cx="1003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ARG1</a:t>
            </a:r>
          </a:p>
        </p:txBody>
      </p:sp>
    </p:spTree>
    <p:extLst>
      <p:ext uri="{BB962C8B-B14F-4D97-AF65-F5344CB8AC3E}">
        <p14:creationId xmlns:p14="http://schemas.microsoft.com/office/powerpoint/2010/main" val="892397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346</Words>
  <Application>Microsoft Macintosh PowerPoint</Application>
  <PresentationFormat>Widescreen</PresentationFormat>
  <Paragraphs>203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Seth Boyer</dc:creator>
  <cp:lastModifiedBy>Seth Boyer</cp:lastModifiedBy>
  <cp:revision>1</cp:revision>
  <dcterms:created xsi:type="dcterms:W3CDTF">2021-09-19T18:04:07Z</dcterms:created>
  <dcterms:modified xsi:type="dcterms:W3CDTF">2021-09-19T18:42:36Z</dcterms:modified>
</cp:coreProperties>
</file>