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</p:sldIdLst>
  <p:sldSz cx="457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4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/>
    <p:restoredTop sz="94590"/>
  </p:normalViewPr>
  <p:slideViewPr>
    <p:cSldViewPr snapToGrid="0" snapToObjects="1" showGuides="1">
      <p:cViewPr varScale="1">
        <p:scale>
          <a:sx n="99" d="100"/>
          <a:sy n="99" d="100"/>
        </p:scale>
        <p:origin x="2880" y="176"/>
      </p:cViewPr>
      <p:guideLst>
        <p:guide orient="horz" pos="2160"/>
        <p:guide pos="14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ibin Geng" userId="bbdcbb19edbf3967" providerId="LiveId" clId="{60A1E357-74F4-45A0-88E6-81872FEA2333}"/>
    <pc:docChg chg="modSld">
      <pc:chgData name="Qibin Geng" userId="bbdcbb19edbf3967" providerId="LiveId" clId="{60A1E357-74F4-45A0-88E6-81872FEA2333}" dt="2023-11-05T01:26:15.155" v="8" actId="20577"/>
      <pc:docMkLst>
        <pc:docMk/>
      </pc:docMkLst>
      <pc:sldChg chg="modSp mod">
        <pc:chgData name="Qibin Geng" userId="bbdcbb19edbf3967" providerId="LiveId" clId="{60A1E357-74F4-45A0-88E6-81872FEA2333}" dt="2023-11-05T01:26:15.155" v="8" actId="20577"/>
        <pc:sldMkLst>
          <pc:docMk/>
          <pc:sldMk cId="536344587" sldId="258"/>
        </pc:sldMkLst>
        <pc:spChg chg="mod">
          <ac:chgData name="Qibin Geng" userId="bbdcbb19edbf3967" providerId="LiveId" clId="{60A1E357-74F4-45A0-88E6-81872FEA2333}" dt="2023-11-05T01:26:03.762" v="5" actId="20577"/>
          <ac:spMkLst>
            <pc:docMk/>
            <pc:sldMk cId="536344587" sldId="258"/>
            <ac:spMk id="8" creationId="{085BA691-7F47-BF49-BA1E-BF083159D9B2}"/>
          </ac:spMkLst>
        </pc:spChg>
        <pc:spChg chg="mod">
          <ac:chgData name="Qibin Geng" userId="bbdcbb19edbf3967" providerId="LiveId" clId="{60A1E357-74F4-45A0-88E6-81872FEA2333}" dt="2023-11-05T01:26:09.941" v="7" actId="20577"/>
          <ac:spMkLst>
            <pc:docMk/>
            <pc:sldMk cId="536344587" sldId="258"/>
            <ac:spMk id="12" creationId="{04A81C86-7A56-8E49-BBA9-8389E36359C9}"/>
          </ac:spMkLst>
        </pc:spChg>
        <pc:spChg chg="mod">
          <ac:chgData name="Qibin Geng" userId="bbdcbb19edbf3967" providerId="LiveId" clId="{60A1E357-74F4-45A0-88E6-81872FEA2333}" dt="2023-11-05T01:26:15.155" v="8" actId="20577"/>
          <ac:spMkLst>
            <pc:docMk/>
            <pc:sldMk cId="536344587" sldId="258"/>
            <ac:spMk id="13" creationId="{BDDDB36A-4273-6E47-BEDF-3A652168E25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122363"/>
            <a:ext cx="3886200" cy="2387600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3602038"/>
            <a:ext cx="3429000" cy="1655762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E54D-2A35-F243-BD8A-34A3028738D0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E7C6-7F32-DA40-83E5-74DEB01782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60741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E54D-2A35-F243-BD8A-34A3028738D0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E7C6-7F32-DA40-83E5-74DEB01782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9053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271838" y="365125"/>
            <a:ext cx="98583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4325" y="365125"/>
            <a:ext cx="290036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E54D-2A35-F243-BD8A-34A3028738D0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E7C6-7F32-DA40-83E5-74DEB01782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3844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E54D-2A35-F243-BD8A-34A3028738D0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E7C6-7F32-DA40-83E5-74DEB01782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1231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1709740"/>
            <a:ext cx="3943350" cy="2852737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944" y="4589465"/>
            <a:ext cx="3943350" cy="1500187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E54D-2A35-F243-BD8A-34A3028738D0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E7C6-7F32-DA40-83E5-74DEB01782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192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1943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14575" y="1825625"/>
            <a:ext cx="1943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E54D-2A35-F243-BD8A-34A3028738D0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E7C6-7F32-DA40-83E5-74DEB01782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143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365127"/>
            <a:ext cx="394335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921" y="1681163"/>
            <a:ext cx="1934170" cy="823912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921" y="2505075"/>
            <a:ext cx="193417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14575" y="1681163"/>
            <a:ext cx="1943696" cy="823912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14575" y="2505075"/>
            <a:ext cx="194369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E54D-2A35-F243-BD8A-34A3028738D0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E7C6-7F32-DA40-83E5-74DEB01782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9410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E54D-2A35-F243-BD8A-34A3028738D0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E7C6-7F32-DA40-83E5-74DEB01782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160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E54D-2A35-F243-BD8A-34A3028738D0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E7C6-7F32-DA40-83E5-74DEB01782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8001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457200"/>
            <a:ext cx="1474589" cy="16002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695" y="987427"/>
            <a:ext cx="2314575" cy="487362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921" y="2057400"/>
            <a:ext cx="1474589" cy="3811588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E54D-2A35-F243-BD8A-34A3028738D0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E7C6-7F32-DA40-83E5-74DEB01782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0707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21" y="457200"/>
            <a:ext cx="1474589" cy="16002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3695" y="987427"/>
            <a:ext cx="2314575" cy="4873625"/>
          </a:xfrm>
        </p:spPr>
        <p:txBody>
          <a:bodyPr anchor="t"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921" y="2057400"/>
            <a:ext cx="1474589" cy="3811588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E54D-2A35-F243-BD8A-34A3028738D0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E7C6-7F32-DA40-83E5-74DEB01782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6951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65127"/>
            <a:ext cx="394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825625"/>
            <a:ext cx="3943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4325" y="6356352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BE54D-2A35-F243-BD8A-34A3028738D0}" type="datetimeFigureOut">
              <a:rPr kumimoji="1" lang="zh-CN" altLang="en-US" smtClean="0"/>
              <a:t>2023/11/8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14475" y="6356352"/>
            <a:ext cx="1543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8975" y="6356352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FE7C6-7F32-DA40-83E5-74DEB017829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629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E9BD6A07-5062-0B2E-8D90-C4F1204FC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60" y="4537598"/>
            <a:ext cx="3272259" cy="2181506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6D88CF72-4F1B-6052-31AD-73FF87D61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60" y="821803"/>
            <a:ext cx="3580917" cy="2387278"/>
          </a:xfrm>
          <a:prstGeom prst="rect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1E243338-53BA-003B-86A5-34AE290443D6}"/>
              </a:ext>
            </a:extLst>
          </p:cNvPr>
          <p:cNvSpPr txBox="1"/>
          <p:nvPr/>
        </p:nvSpPr>
        <p:spPr>
          <a:xfrm>
            <a:off x="558960" y="13889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Helvetica" pitchFamily="2" charset="0"/>
              </a:rPr>
              <a:t>Figure 3A</a:t>
            </a:r>
            <a:endParaRPr kumimoji="1" lang="zh-CN" altLang="en-US" dirty="0">
              <a:latin typeface="Helvetica" pitchFamily="2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420BA95E-DF9F-26A1-8AE6-95EF34437BB7}"/>
              </a:ext>
            </a:extLst>
          </p:cNvPr>
          <p:cNvSpPr/>
          <p:nvPr/>
        </p:nvSpPr>
        <p:spPr>
          <a:xfrm>
            <a:off x="1412111" y="1145894"/>
            <a:ext cx="601884" cy="6829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lvetica" pitchFamily="2" charset="0"/>
            </a:endParaRPr>
          </a:p>
        </p:txBody>
      </p:sp>
      <p:sp>
        <p:nvSpPr>
          <p:cNvPr id="14" name="矩形 9">
            <a:extLst>
              <a:ext uri="{FF2B5EF4-FFF2-40B4-BE49-F238E27FC236}">
                <a16:creationId xmlns:a16="http://schemas.microsoft.com/office/drawing/2014/main" id="{9206AB08-1E61-E710-9522-A6D856B6B47F}"/>
              </a:ext>
            </a:extLst>
          </p:cNvPr>
          <p:cNvSpPr/>
          <p:nvPr/>
        </p:nvSpPr>
        <p:spPr>
          <a:xfrm>
            <a:off x="1354238" y="4678101"/>
            <a:ext cx="601884" cy="6829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lvetica" pitchFamily="2" charset="0"/>
            </a:endParaRPr>
          </a:p>
        </p:txBody>
      </p:sp>
      <p:sp>
        <p:nvSpPr>
          <p:cNvPr id="17" name="矩形 10">
            <a:extLst>
              <a:ext uri="{FF2B5EF4-FFF2-40B4-BE49-F238E27FC236}">
                <a16:creationId xmlns:a16="http://schemas.microsoft.com/office/drawing/2014/main" id="{AA0BFB3E-7010-EA8F-005D-A7ED5412E018}"/>
              </a:ext>
            </a:extLst>
          </p:cNvPr>
          <p:cNvSpPr/>
          <p:nvPr/>
        </p:nvSpPr>
        <p:spPr>
          <a:xfrm>
            <a:off x="1354238" y="5698602"/>
            <a:ext cx="601884" cy="6829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elvetica" pitchFamily="2" charset="0"/>
            </a:endParaRPr>
          </a:p>
        </p:txBody>
      </p:sp>
      <p:sp>
        <p:nvSpPr>
          <p:cNvPr id="18" name="文本框 11">
            <a:extLst>
              <a:ext uri="{FF2B5EF4-FFF2-40B4-BE49-F238E27FC236}">
                <a16:creationId xmlns:a16="http://schemas.microsoft.com/office/drawing/2014/main" id="{F9506A7B-9A12-725D-9650-92DE12E4B8F8}"/>
              </a:ext>
            </a:extLst>
          </p:cNvPr>
          <p:cNvSpPr txBox="1"/>
          <p:nvPr/>
        </p:nvSpPr>
        <p:spPr>
          <a:xfrm>
            <a:off x="307675" y="3699719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Helvetica" pitchFamily="2" charset="0"/>
              </a:rPr>
              <a:t>Figure 3A</a:t>
            </a:r>
            <a:endParaRPr kumimoji="1" lang="zh-CN" alt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344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</TotalTime>
  <Words>4</Words>
  <Application>Microsoft Macintosh PowerPoint</Application>
  <PresentationFormat>Custom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Helvetica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Suppressed entry</dc:creator>
  <cp:lastModifiedBy>Suppressed entry</cp:lastModifiedBy>
  <cp:revision>7</cp:revision>
  <dcterms:created xsi:type="dcterms:W3CDTF">2021-09-30T00:57:03Z</dcterms:created>
  <dcterms:modified xsi:type="dcterms:W3CDTF">2023-11-08T13:51:41Z</dcterms:modified>
</cp:coreProperties>
</file>