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</p:sldIdLst>
  <p:sldSz cx="6035675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1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590"/>
  </p:normalViewPr>
  <p:slideViewPr>
    <p:cSldViewPr snapToGrid="0" snapToObjects="1" showGuides="1">
      <p:cViewPr varScale="1">
        <p:scale>
          <a:sx n="186" d="100"/>
          <a:sy n="186" d="100"/>
        </p:scale>
        <p:origin x="784" y="176"/>
      </p:cViewPr>
      <p:guideLst>
        <p:guide orient="horz" pos="1152"/>
        <p:guide pos="19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460" y="598593"/>
            <a:ext cx="4526756" cy="1273387"/>
          </a:xfrm>
        </p:spPr>
        <p:txBody>
          <a:bodyPr anchor="b"/>
          <a:lstStyle>
            <a:lvl1pPr algn="ctr">
              <a:defRPr sz="29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460" y="1921087"/>
            <a:ext cx="4526756" cy="883073"/>
          </a:xfrm>
        </p:spPr>
        <p:txBody>
          <a:bodyPr/>
          <a:lstStyle>
            <a:lvl1pPr marL="0" indent="0" algn="ctr">
              <a:buNone/>
              <a:defRPr sz="1188"/>
            </a:lvl1pPr>
            <a:lvl2pPr marL="226360" indent="0" algn="ctr">
              <a:buNone/>
              <a:defRPr sz="990"/>
            </a:lvl2pPr>
            <a:lvl3pPr marL="452719" indent="0" algn="ctr">
              <a:buNone/>
              <a:defRPr sz="891"/>
            </a:lvl3pPr>
            <a:lvl4pPr marL="679079" indent="0" algn="ctr">
              <a:buNone/>
              <a:defRPr sz="792"/>
            </a:lvl4pPr>
            <a:lvl5pPr marL="905439" indent="0" algn="ctr">
              <a:buNone/>
              <a:defRPr sz="792"/>
            </a:lvl5pPr>
            <a:lvl6pPr marL="1131799" indent="0" algn="ctr">
              <a:buNone/>
              <a:defRPr sz="792"/>
            </a:lvl6pPr>
            <a:lvl7pPr marL="1358158" indent="0" algn="ctr">
              <a:buNone/>
              <a:defRPr sz="792"/>
            </a:lvl7pPr>
            <a:lvl8pPr marL="1584518" indent="0" algn="ctr">
              <a:buNone/>
              <a:defRPr sz="792"/>
            </a:lvl8pPr>
            <a:lvl9pPr marL="1810878" indent="0" algn="ctr">
              <a:buNone/>
              <a:defRPr sz="7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24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96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19280" y="194733"/>
            <a:ext cx="1301442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53" y="194733"/>
            <a:ext cx="3828881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66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083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09" y="911860"/>
            <a:ext cx="5205770" cy="1521460"/>
          </a:xfrm>
        </p:spPr>
        <p:txBody>
          <a:bodyPr anchor="b"/>
          <a:lstStyle>
            <a:lvl1pPr>
              <a:defRPr sz="29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09" y="2447714"/>
            <a:ext cx="5205770" cy="800100"/>
          </a:xfrm>
        </p:spPr>
        <p:txBody>
          <a:bodyPr/>
          <a:lstStyle>
            <a:lvl1pPr marL="0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1pPr>
            <a:lvl2pPr marL="22636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2pPr>
            <a:lvl3pPr marL="452719" indent="0">
              <a:buNone/>
              <a:defRPr sz="891">
                <a:solidFill>
                  <a:schemeClr val="tx1">
                    <a:tint val="75000"/>
                  </a:schemeClr>
                </a:solidFill>
              </a:defRPr>
            </a:lvl3pPr>
            <a:lvl4pPr marL="679079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4pPr>
            <a:lvl5pPr marL="905439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5pPr>
            <a:lvl6pPr marL="1131799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6pPr>
            <a:lvl7pPr marL="1358158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7pPr>
            <a:lvl8pPr marL="1584518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8pPr>
            <a:lvl9pPr marL="1810878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576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53" y="973666"/>
            <a:ext cx="2565162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5560" y="973666"/>
            <a:ext cx="2565162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90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39" y="194734"/>
            <a:ext cx="520577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739" y="896620"/>
            <a:ext cx="2553373" cy="439420"/>
          </a:xfrm>
        </p:spPr>
        <p:txBody>
          <a:bodyPr anchor="b"/>
          <a:lstStyle>
            <a:lvl1pPr marL="0" indent="0">
              <a:buNone/>
              <a:defRPr sz="1188" b="1"/>
            </a:lvl1pPr>
            <a:lvl2pPr marL="226360" indent="0">
              <a:buNone/>
              <a:defRPr sz="990" b="1"/>
            </a:lvl2pPr>
            <a:lvl3pPr marL="452719" indent="0">
              <a:buNone/>
              <a:defRPr sz="891" b="1"/>
            </a:lvl3pPr>
            <a:lvl4pPr marL="679079" indent="0">
              <a:buNone/>
              <a:defRPr sz="792" b="1"/>
            </a:lvl4pPr>
            <a:lvl5pPr marL="905439" indent="0">
              <a:buNone/>
              <a:defRPr sz="792" b="1"/>
            </a:lvl5pPr>
            <a:lvl6pPr marL="1131799" indent="0">
              <a:buNone/>
              <a:defRPr sz="792" b="1"/>
            </a:lvl6pPr>
            <a:lvl7pPr marL="1358158" indent="0">
              <a:buNone/>
              <a:defRPr sz="792" b="1"/>
            </a:lvl7pPr>
            <a:lvl8pPr marL="1584518" indent="0">
              <a:buNone/>
              <a:defRPr sz="792" b="1"/>
            </a:lvl8pPr>
            <a:lvl9pPr marL="1810878" indent="0">
              <a:buNone/>
              <a:defRPr sz="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739" y="1336040"/>
            <a:ext cx="2553373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5560" y="896620"/>
            <a:ext cx="2565948" cy="439420"/>
          </a:xfrm>
        </p:spPr>
        <p:txBody>
          <a:bodyPr anchor="b"/>
          <a:lstStyle>
            <a:lvl1pPr marL="0" indent="0">
              <a:buNone/>
              <a:defRPr sz="1188" b="1"/>
            </a:lvl1pPr>
            <a:lvl2pPr marL="226360" indent="0">
              <a:buNone/>
              <a:defRPr sz="990" b="1"/>
            </a:lvl2pPr>
            <a:lvl3pPr marL="452719" indent="0">
              <a:buNone/>
              <a:defRPr sz="891" b="1"/>
            </a:lvl3pPr>
            <a:lvl4pPr marL="679079" indent="0">
              <a:buNone/>
              <a:defRPr sz="792" b="1"/>
            </a:lvl4pPr>
            <a:lvl5pPr marL="905439" indent="0">
              <a:buNone/>
              <a:defRPr sz="792" b="1"/>
            </a:lvl5pPr>
            <a:lvl6pPr marL="1131799" indent="0">
              <a:buNone/>
              <a:defRPr sz="792" b="1"/>
            </a:lvl6pPr>
            <a:lvl7pPr marL="1358158" indent="0">
              <a:buNone/>
              <a:defRPr sz="792" b="1"/>
            </a:lvl7pPr>
            <a:lvl8pPr marL="1584518" indent="0">
              <a:buNone/>
              <a:defRPr sz="792" b="1"/>
            </a:lvl8pPr>
            <a:lvl9pPr marL="1810878" indent="0">
              <a:buNone/>
              <a:defRPr sz="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55560" y="1336040"/>
            <a:ext cx="2565948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318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10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146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39" y="243840"/>
            <a:ext cx="1946662" cy="853440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948" y="526627"/>
            <a:ext cx="3055560" cy="2599267"/>
          </a:xfrm>
        </p:spPr>
        <p:txBody>
          <a:bodyPr/>
          <a:lstStyle>
            <a:lvl1pPr>
              <a:defRPr sz="1584"/>
            </a:lvl1pPr>
            <a:lvl2pPr>
              <a:defRPr sz="1386"/>
            </a:lvl2pPr>
            <a:lvl3pPr>
              <a:defRPr sz="1188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739" y="1097280"/>
            <a:ext cx="1946662" cy="2032847"/>
          </a:xfrm>
        </p:spPr>
        <p:txBody>
          <a:bodyPr/>
          <a:lstStyle>
            <a:lvl1pPr marL="0" indent="0">
              <a:buNone/>
              <a:defRPr sz="792"/>
            </a:lvl1pPr>
            <a:lvl2pPr marL="226360" indent="0">
              <a:buNone/>
              <a:defRPr sz="693"/>
            </a:lvl2pPr>
            <a:lvl3pPr marL="452719" indent="0">
              <a:buNone/>
              <a:defRPr sz="594"/>
            </a:lvl3pPr>
            <a:lvl4pPr marL="679079" indent="0">
              <a:buNone/>
              <a:defRPr sz="495"/>
            </a:lvl4pPr>
            <a:lvl5pPr marL="905439" indent="0">
              <a:buNone/>
              <a:defRPr sz="495"/>
            </a:lvl5pPr>
            <a:lvl6pPr marL="1131799" indent="0">
              <a:buNone/>
              <a:defRPr sz="495"/>
            </a:lvl6pPr>
            <a:lvl7pPr marL="1358158" indent="0">
              <a:buNone/>
              <a:defRPr sz="495"/>
            </a:lvl7pPr>
            <a:lvl8pPr marL="1584518" indent="0">
              <a:buNone/>
              <a:defRPr sz="495"/>
            </a:lvl8pPr>
            <a:lvl9pPr marL="1810878" indent="0">
              <a:buNone/>
              <a:defRPr sz="4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843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39" y="243840"/>
            <a:ext cx="1946662" cy="853440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65948" y="526627"/>
            <a:ext cx="3055560" cy="2599267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60" indent="0">
              <a:buNone/>
              <a:defRPr sz="1386"/>
            </a:lvl2pPr>
            <a:lvl3pPr marL="452719" indent="0">
              <a:buNone/>
              <a:defRPr sz="1188"/>
            </a:lvl3pPr>
            <a:lvl4pPr marL="679079" indent="0">
              <a:buNone/>
              <a:defRPr sz="990"/>
            </a:lvl4pPr>
            <a:lvl5pPr marL="905439" indent="0">
              <a:buNone/>
              <a:defRPr sz="990"/>
            </a:lvl5pPr>
            <a:lvl6pPr marL="1131799" indent="0">
              <a:buNone/>
              <a:defRPr sz="990"/>
            </a:lvl6pPr>
            <a:lvl7pPr marL="1358158" indent="0">
              <a:buNone/>
              <a:defRPr sz="990"/>
            </a:lvl7pPr>
            <a:lvl8pPr marL="1584518" indent="0">
              <a:buNone/>
              <a:defRPr sz="990"/>
            </a:lvl8pPr>
            <a:lvl9pPr marL="1810878" indent="0">
              <a:buNone/>
              <a:defRPr sz="9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739" y="1097280"/>
            <a:ext cx="1946662" cy="2032847"/>
          </a:xfrm>
        </p:spPr>
        <p:txBody>
          <a:bodyPr/>
          <a:lstStyle>
            <a:lvl1pPr marL="0" indent="0">
              <a:buNone/>
              <a:defRPr sz="792"/>
            </a:lvl1pPr>
            <a:lvl2pPr marL="226360" indent="0">
              <a:buNone/>
              <a:defRPr sz="693"/>
            </a:lvl2pPr>
            <a:lvl3pPr marL="452719" indent="0">
              <a:buNone/>
              <a:defRPr sz="594"/>
            </a:lvl3pPr>
            <a:lvl4pPr marL="679079" indent="0">
              <a:buNone/>
              <a:defRPr sz="495"/>
            </a:lvl4pPr>
            <a:lvl5pPr marL="905439" indent="0">
              <a:buNone/>
              <a:defRPr sz="495"/>
            </a:lvl5pPr>
            <a:lvl6pPr marL="1131799" indent="0">
              <a:buNone/>
              <a:defRPr sz="495"/>
            </a:lvl6pPr>
            <a:lvl7pPr marL="1358158" indent="0">
              <a:buNone/>
              <a:defRPr sz="495"/>
            </a:lvl7pPr>
            <a:lvl8pPr marL="1584518" indent="0">
              <a:buNone/>
              <a:defRPr sz="495"/>
            </a:lvl8pPr>
            <a:lvl9pPr marL="1810878" indent="0">
              <a:buNone/>
              <a:defRPr sz="4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209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53" y="194734"/>
            <a:ext cx="520577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53" y="973666"/>
            <a:ext cx="520577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53" y="3390054"/>
            <a:ext cx="1358027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BE54D-2A35-F243-BD8A-34A3028738D0}" type="datetimeFigureOut">
              <a:rPr kumimoji="1" lang="zh-CN" altLang="en-US" smtClean="0"/>
              <a:t>2023/11/8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318" y="3390054"/>
            <a:ext cx="20370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2695" y="3390054"/>
            <a:ext cx="1358027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E7C6-7F32-DA40-83E5-74DEB01782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85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2719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80" indent="-113180" algn="l" defTabSz="452719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1pPr>
      <a:lvl2pPr marL="339540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1188" kern="1200">
          <a:solidFill>
            <a:schemeClr val="tx1"/>
          </a:solidFill>
          <a:latin typeface="+mn-lt"/>
          <a:ea typeface="+mn-ea"/>
          <a:cs typeface="+mn-cs"/>
        </a:defRPr>
      </a:lvl2pPr>
      <a:lvl3pPr marL="565899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92259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4pPr>
      <a:lvl5pPr marL="1018619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5pPr>
      <a:lvl6pPr marL="1244978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6pPr>
      <a:lvl7pPr marL="1471338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7pPr>
      <a:lvl8pPr marL="1697698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8pPr>
      <a:lvl9pPr marL="1924058" indent="-113180" algn="l" defTabSz="452719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1pPr>
      <a:lvl2pPr marL="226360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2pPr>
      <a:lvl3pPr marL="452719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3pPr>
      <a:lvl4pPr marL="679079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4pPr>
      <a:lvl5pPr marL="905439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5pPr>
      <a:lvl6pPr marL="1131799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6pPr>
      <a:lvl7pPr marL="1358158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7pPr>
      <a:lvl8pPr marL="1584518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8pPr>
      <a:lvl9pPr marL="1810878" algn="l" defTabSz="452719" rtl="0" eaLnBrk="1" latinLnBrk="0" hangingPunct="1">
        <a:defRPr sz="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2">
            <a:extLst>
              <a:ext uri="{FF2B5EF4-FFF2-40B4-BE49-F238E27FC236}">
                <a16:creationId xmlns:a16="http://schemas.microsoft.com/office/drawing/2014/main" id="{345B060D-4911-9BFC-CEAC-7FACB3F891C0}"/>
              </a:ext>
            </a:extLst>
          </p:cNvPr>
          <p:cNvSpPr txBox="1"/>
          <p:nvPr/>
        </p:nvSpPr>
        <p:spPr>
          <a:xfrm>
            <a:off x="0" y="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Helvetica" pitchFamily="2" charset="0"/>
              </a:rPr>
              <a:t>Figure 3C</a:t>
            </a:r>
            <a:endParaRPr kumimoji="1" lang="zh-CN" altLang="en-US" dirty="0">
              <a:latin typeface="Helvetica" pitchFamily="2" charset="0"/>
            </a:endParaRPr>
          </a:p>
        </p:txBody>
      </p:sp>
      <p:pic>
        <p:nvPicPr>
          <p:cNvPr id="19" name="图片 14">
            <a:extLst>
              <a:ext uri="{FF2B5EF4-FFF2-40B4-BE49-F238E27FC236}">
                <a16:creationId xmlns:a16="http://schemas.microsoft.com/office/drawing/2014/main" id="{37481837-FA85-F8F1-02C9-BEDDFD23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47" y="740780"/>
            <a:ext cx="4305783" cy="2870522"/>
          </a:xfrm>
          <a:prstGeom prst="rect">
            <a:avLst/>
          </a:prstGeom>
        </p:spPr>
      </p:pic>
      <p:sp>
        <p:nvSpPr>
          <p:cNvPr id="20" name="矩形 15">
            <a:extLst>
              <a:ext uri="{FF2B5EF4-FFF2-40B4-BE49-F238E27FC236}">
                <a16:creationId xmlns:a16="http://schemas.microsoft.com/office/drawing/2014/main" id="{A99BA3CF-162E-8862-A9E7-5390FA083053}"/>
              </a:ext>
            </a:extLst>
          </p:cNvPr>
          <p:cNvSpPr/>
          <p:nvPr/>
        </p:nvSpPr>
        <p:spPr>
          <a:xfrm>
            <a:off x="1999990" y="1493135"/>
            <a:ext cx="601884" cy="682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4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Suppressed entry</dc:creator>
  <cp:lastModifiedBy>Suppressed entry</cp:lastModifiedBy>
  <cp:revision>7</cp:revision>
  <dcterms:created xsi:type="dcterms:W3CDTF">2021-09-30T00:57:03Z</dcterms:created>
  <dcterms:modified xsi:type="dcterms:W3CDTF">2023-11-08T13:53:06Z</dcterms:modified>
</cp:coreProperties>
</file>