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0"/>
    <p:restoredTop sz="95814"/>
  </p:normalViewPr>
  <p:slideViewPr>
    <p:cSldViewPr snapToGrid="0" snapToObjects="1">
      <p:cViewPr varScale="1">
        <p:scale>
          <a:sx n="120" d="100"/>
          <a:sy n="120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E4BC5-10BA-AB4A-8E44-515BFA04AF71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A9EF4-D251-424C-A3B8-3CD8795BD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735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94DD4-6C9E-3048-A6B8-A40BE574FB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7C2126-4686-3E41-8BA2-1C432F876B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2D7DCF-6F18-D84D-A2D4-E7AE85324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D2DEC-0A03-B340-9DC0-444BC9B6E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C4FA6E-F1F6-3F41-91A0-B17FA1003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79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83641-F333-3045-84B8-8084FEEB4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C02EBB-73A1-F949-B310-401D6E23C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9B7BE7-8A0C-474B-91EF-80F359545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E1C98-11FE-4B4B-BC99-74206081F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8B439-EBA8-884D-A558-49673752F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493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B2DEFC-6719-4340-9C3A-E1C19C4F69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34744F-B138-DA4B-A574-F8E636D47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90179F-A869-8D4E-8708-8D187BFE4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6BB592-553E-F844-BEC8-107FA74AF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04CEF-657A-FC4C-AECD-DD0585211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40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CA45-1D14-1D41-83D2-B4DCB92F4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A440A-B617-0542-8C2B-5E03127B9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394DE-482F-0342-B487-0A8381A11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E9F0C-77C4-5943-82F4-542E2BC48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8F7911-E9D8-5D41-AB3A-1DB3687F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833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CD1E5-1C96-A24A-9F28-3C495067B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E71E-1961-454D-871D-6D007E11B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7DF073-19DF-7147-B314-50D46EE71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80DC7-9956-4B47-92DD-7AD22952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91208-BDDC-2041-8851-488530172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49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74B61-ED8A-0946-B8A9-340EDE425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0C1A6-18DE-3747-BF33-F8D3FA970E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8B2DC0-37E0-D040-8396-726FC39A0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8451F7-072A-AD47-9C68-C44B91794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5D7B8E-7897-2E46-8779-15FF7BFC1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97456-C964-A242-8795-A98685F22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3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D35C3-38F5-6A44-BC3D-4CEDCD36F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A669F1-7D26-0E47-B498-9F6CE3F09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A4D1DC-D9D7-8646-9520-2FE54DCA2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9F5FEA-61F1-3B45-BF8E-86E15DC35C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2CE50D-536D-0F4E-8F43-F97980D9BD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2F6BAC-5DF8-9042-9C21-88AED7802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90A2D5-61AF-3F4A-94C2-9D4662C6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4734FC-5215-204E-A90B-C9604C992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53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1D6F4-DFDE-7147-AE6D-206C216F8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FA3C12-E724-5642-9D6D-F60B88713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8106C-CF08-BB43-BF48-DE7C4ADB5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CD53DB-AB49-D943-99FE-4B18D44EE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502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EDEBD7-2EFD-E047-AD57-2A6AD18D4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213F20-8710-8849-B9B2-433BD5ED7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64E94-97AD-764C-9FE2-00A4B4EAB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93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72DCA-6A5B-CD45-A163-C1A4383A9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E8FED-6339-7640-949E-F60DB64C8C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A5CCDD-0B1B-A54F-9041-C344BADA0F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495FB8-8ED5-F246-A5EC-D607C9762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659A62-D229-F049-A733-73EAE9B91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BC1170-72BA-E74F-B415-82B4B5393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69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D4EDF-926A-084C-BBF5-FCEFBFF25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5085CF-5A7C-6A43-9DDA-E5C594CF7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D93A7B-248F-B14E-8F5A-DDA79E54C8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BE6C2-492A-EC44-B5D5-7160D555D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C8E8E7-2592-854C-8062-7D80D94B0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7A1879-AA18-AE4C-8320-53262D21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6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A50968-EAE8-494B-ADB7-543D372D3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21823-4FC1-9B4C-B11D-1BA3AEECFB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00167-07EF-984A-9BBD-FEC2B8AE0D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537C3-ACDC-6D4C-9FC3-4CFD3B07778C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F76F9D-BB1D-254D-9AE5-EF8C29DEF6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3CCE44-EACA-6543-832D-29CDCE93BA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DFB2F-2663-1542-B5B3-6770A99FC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09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D3BF1A-F3B2-7648-9EC8-9776DEADA8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5"/>
          <a:stretch/>
        </p:blipFill>
        <p:spPr>
          <a:xfrm>
            <a:off x="6809206" y="3848698"/>
            <a:ext cx="3068737" cy="19974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1BDDCA-0D68-0C42-A6DF-2C7B78A20A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272"/>
          <a:stretch/>
        </p:blipFill>
        <p:spPr>
          <a:xfrm>
            <a:off x="6809638" y="1502191"/>
            <a:ext cx="3068305" cy="18638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29AA46-1142-A249-8411-4CF187EFBF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3452" y="3848698"/>
            <a:ext cx="3068737" cy="19974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9DE7B-D034-434E-AF8F-D13387BBDC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3884" y="1502191"/>
            <a:ext cx="3068305" cy="18638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2A52CF-BF2D-5047-BDF1-2311B56E38E9}"/>
              </a:ext>
            </a:extLst>
          </p:cNvPr>
          <p:cNvSpPr txBox="1"/>
          <p:nvPr/>
        </p:nvSpPr>
        <p:spPr>
          <a:xfrm rot="18837548">
            <a:off x="1358698" y="492546"/>
            <a:ext cx="25316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Pro-</a:t>
            </a:r>
            <a:r>
              <a:rPr lang="en-US" sz="900" dirty="0" err="1" smtClean="0"/>
              <a:t>σ</a:t>
            </a:r>
            <a:r>
              <a:rPr lang="en-US" sz="900" baseline="30000" dirty="0" err="1" smtClean="0"/>
              <a:t>K</a:t>
            </a:r>
            <a:r>
              <a:rPr lang="en-US" sz="900" dirty="0" smtClean="0"/>
              <a:t>/</a:t>
            </a:r>
            <a:r>
              <a:rPr lang="en-US" sz="900" dirty="0" err="1" smtClean="0"/>
              <a:t>cytTM-</a:t>
            </a:r>
            <a:r>
              <a:rPr lang="en-US" sz="900" dirty="0" err="1" smtClean="0">
                <a:cs typeface="Times New Roman"/>
              </a:rPr>
              <a:t>SpoIVFB</a:t>
            </a:r>
            <a:endParaRPr lang="en-US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EC1EA3-2B00-F04D-A164-0BD27B6424BD}"/>
              </a:ext>
            </a:extLst>
          </p:cNvPr>
          <p:cNvSpPr txBox="1"/>
          <p:nvPr/>
        </p:nvSpPr>
        <p:spPr>
          <a:xfrm rot="18828109">
            <a:off x="2021058" y="351267"/>
            <a:ext cx="2897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932145-695D-7D45-B107-31DC46DFD1D1}"/>
              </a:ext>
            </a:extLst>
          </p:cNvPr>
          <p:cNvSpPr txBox="1"/>
          <p:nvPr/>
        </p:nvSpPr>
        <p:spPr>
          <a:xfrm rot="18863745">
            <a:off x="1736479" y="919313"/>
            <a:ext cx="13340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AAE6D3-1685-824F-955C-2EEFDC47B6FC}"/>
              </a:ext>
            </a:extLst>
          </p:cNvPr>
          <p:cNvSpPr txBox="1"/>
          <p:nvPr/>
        </p:nvSpPr>
        <p:spPr>
          <a:xfrm rot="18863745">
            <a:off x="1954597" y="1049889"/>
            <a:ext cx="9685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BofA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8896E7-C5BA-1143-80A4-E99A5477180F}"/>
              </a:ext>
            </a:extLst>
          </p:cNvPr>
          <p:cNvSpPr txBox="1"/>
          <p:nvPr/>
        </p:nvSpPr>
        <p:spPr>
          <a:xfrm rot="18847303">
            <a:off x="2114881" y="999185"/>
            <a:ext cx="11063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SpoIVFA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566F12-88A2-EA40-A6F4-851708140B4E}"/>
              </a:ext>
            </a:extLst>
          </p:cNvPr>
          <p:cNvSpPr txBox="1"/>
          <p:nvPr/>
        </p:nvSpPr>
        <p:spPr>
          <a:xfrm rot="18837548">
            <a:off x="2307024" y="493456"/>
            <a:ext cx="25316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Pro-</a:t>
            </a:r>
            <a:r>
              <a:rPr lang="en-US" sz="900" dirty="0" err="1" smtClean="0"/>
              <a:t>σ</a:t>
            </a:r>
            <a:r>
              <a:rPr lang="en-US" sz="900" baseline="30000" dirty="0" err="1" smtClean="0"/>
              <a:t>K</a:t>
            </a:r>
            <a:r>
              <a:rPr lang="en-US" sz="900" dirty="0" smtClean="0"/>
              <a:t>/</a:t>
            </a:r>
            <a:r>
              <a:rPr lang="en-US" sz="900" dirty="0" err="1" smtClean="0"/>
              <a:t>cytTM-</a:t>
            </a:r>
            <a:r>
              <a:rPr lang="en-US" sz="900" dirty="0" err="1" smtClean="0">
                <a:cs typeface="Times New Roman"/>
              </a:rPr>
              <a:t>SpoIVFB</a:t>
            </a:r>
            <a:endParaRPr lang="en-US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3E1AC5-6FE1-2346-A564-6982E3F8F186}"/>
              </a:ext>
            </a:extLst>
          </p:cNvPr>
          <p:cNvSpPr txBox="1"/>
          <p:nvPr/>
        </p:nvSpPr>
        <p:spPr>
          <a:xfrm rot="18828109">
            <a:off x="2969384" y="352177"/>
            <a:ext cx="2897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F5A2A9-173E-F44E-A6DE-3A424DEFD84E}"/>
              </a:ext>
            </a:extLst>
          </p:cNvPr>
          <p:cNvSpPr txBox="1"/>
          <p:nvPr/>
        </p:nvSpPr>
        <p:spPr>
          <a:xfrm rot="18863745">
            <a:off x="2684805" y="920223"/>
            <a:ext cx="13340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928959-1F65-7D42-B62B-74B1872C7F16}"/>
              </a:ext>
            </a:extLst>
          </p:cNvPr>
          <p:cNvSpPr txBox="1"/>
          <p:nvPr/>
        </p:nvSpPr>
        <p:spPr>
          <a:xfrm rot="18863745">
            <a:off x="2902923" y="1050799"/>
            <a:ext cx="9685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BofA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91CE17-2C75-754C-A128-FAC02E959948}"/>
              </a:ext>
            </a:extLst>
          </p:cNvPr>
          <p:cNvSpPr txBox="1"/>
          <p:nvPr/>
        </p:nvSpPr>
        <p:spPr>
          <a:xfrm rot="18847303">
            <a:off x="3063207" y="1000095"/>
            <a:ext cx="11063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SpoIVFA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6F3063-003C-E843-9733-EDD422C3E088}"/>
              </a:ext>
            </a:extLst>
          </p:cNvPr>
          <p:cNvSpPr txBox="1"/>
          <p:nvPr/>
        </p:nvSpPr>
        <p:spPr>
          <a:xfrm rot="18837548">
            <a:off x="3242029" y="492546"/>
            <a:ext cx="25316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Pro-</a:t>
            </a:r>
            <a:r>
              <a:rPr lang="en-US" sz="900" dirty="0" err="1" smtClean="0"/>
              <a:t>σ</a:t>
            </a:r>
            <a:r>
              <a:rPr lang="en-US" sz="900" baseline="30000" dirty="0" err="1" smtClean="0"/>
              <a:t>K</a:t>
            </a:r>
            <a:r>
              <a:rPr lang="en-US" sz="900" dirty="0" smtClean="0"/>
              <a:t>/</a:t>
            </a:r>
            <a:r>
              <a:rPr lang="en-US" sz="900" dirty="0" err="1" smtClean="0"/>
              <a:t>cytTM-</a:t>
            </a:r>
            <a:r>
              <a:rPr lang="en-US" sz="900" dirty="0" err="1" smtClean="0">
                <a:cs typeface="Times New Roman"/>
              </a:rPr>
              <a:t>SpoIVFB</a:t>
            </a:r>
            <a:endParaRPr lang="en-US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3728C28-FA50-1E48-A653-C2F40A5B135F}"/>
              </a:ext>
            </a:extLst>
          </p:cNvPr>
          <p:cNvSpPr txBox="1"/>
          <p:nvPr/>
        </p:nvSpPr>
        <p:spPr>
          <a:xfrm rot="18828109">
            <a:off x="3916527" y="351267"/>
            <a:ext cx="2897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61D414-6B82-5A48-84BC-9451D2AE9001}"/>
              </a:ext>
            </a:extLst>
          </p:cNvPr>
          <p:cNvSpPr txBox="1"/>
          <p:nvPr/>
        </p:nvSpPr>
        <p:spPr>
          <a:xfrm rot="18863745">
            <a:off x="3619810" y="919313"/>
            <a:ext cx="13340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C2C8E8-C786-A643-98E6-761CA51CD7FD}"/>
              </a:ext>
            </a:extLst>
          </p:cNvPr>
          <p:cNvSpPr txBox="1"/>
          <p:nvPr/>
        </p:nvSpPr>
        <p:spPr>
          <a:xfrm rot="18863745">
            <a:off x="3837928" y="1049889"/>
            <a:ext cx="9685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BofA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6F6EB9-4091-1948-83AE-A545BB669C38}"/>
              </a:ext>
            </a:extLst>
          </p:cNvPr>
          <p:cNvSpPr txBox="1"/>
          <p:nvPr/>
        </p:nvSpPr>
        <p:spPr>
          <a:xfrm rot="18847303">
            <a:off x="3998212" y="999185"/>
            <a:ext cx="11063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SpoIVFA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07739F-2F99-E845-8A13-3E628611E046}"/>
              </a:ext>
            </a:extLst>
          </p:cNvPr>
          <p:cNvSpPr/>
          <p:nvPr/>
        </p:nvSpPr>
        <p:spPr>
          <a:xfrm>
            <a:off x="1011078" y="2318692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CA7B381-7F76-8E46-BAAB-264EB2FF97DB}"/>
              </a:ext>
            </a:extLst>
          </p:cNvPr>
          <p:cNvCxnSpPr>
            <a:cxnSpLocks/>
          </p:cNvCxnSpPr>
          <p:nvPr/>
        </p:nvCxnSpPr>
        <p:spPr>
          <a:xfrm flipH="1">
            <a:off x="4783922" y="2369644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29EED42-7BA4-7840-B3CC-B19D9F305534}"/>
              </a:ext>
            </a:extLst>
          </p:cNvPr>
          <p:cNvSpPr txBox="1"/>
          <p:nvPr/>
        </p:nvSpPr>
        <p:spPr>
          <a:xfrm>
            <a:off x="4972020" y="2254228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755B8D0-2562-404A-9CB5-A092B3BF4CA6}"/>
              </a:ext>
            </a:extLst>
          </p:cNvPr>
          <p:cNvCxnSpPr>
            <a:cxnSpLocks/>
          </p:cNvCxnSpPr>
          <p:nvPr/>
        </p:nvCxnSpPr>
        <p:spPr>
          <a:xfrm>
            <a:off x="4801635" y="2436829"/>
            <a:ext cx="0" cy="25803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B424397-7B75-294A-AA7F-93F94829DBA7}"/>
              </a:ext>
            </a:extLst>
          </p:cNvPr>
          <p:cNvCxnSpPr/>
          <p:nvPr/>
        </p:nvCxnSpPr>
        <p:spPr>
          <a:xfrm>
            <a:off x="4801635" y="2561429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B80C64-00B5-3644-A8F3-7EE0A6317E69}"/>
              </a:ext>
            </a:extLst>
          </p:cNvPr>
          <p:cNvSpPr txBox="1"/>
          <p:nvPr/>
        </p:nvSpPr>
        <p:spPr>
          <a:xfrm>
            <a:off x="4952617" y="247091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6DE08DD-F7A3-2B44-88D8-F96EC279F7F7}"/>
              </a:ext>
            </a:extLst>
          </p:cNvPr>
          <p:cNvSpPr/>
          <p:nvPr/>
        </p:nvSpPr>
        <p:spPr>
          <a:xfrm>
            <a:off x="1281214" y="4777032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54D394-BEDC-8143-AF5C-CFAF05FE2000}"/>
              </a:ext>
            </a:extLst>
          </p:cNvPr>
          <p:cNvSpPr txBox="1"/>
          <p:nvPr/>
        </p:nvSpPr>
        <p:spPr>
          <a:xfrm>
            <a:off x="4987603" y="491222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2F9FAD9-456B-314F-A798-34808B5545E5}"/>
              </a:ext>
            </a:extLst>
          </p:cNvPr>
          <p:cNvCxnSpPr>
            <a:cxnSpLocks/>
          </p:cNvCxnSpPr>
          <p:nvPr/>
        </p:nvCxnSpPr>
        <p:spPr>
          <a:xfrm flipH="1">
            <a:off x="4799505" y="5010193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83DEF6F-EAED-204C-8A80-97EA615A140D}"/>
              </a:ext>
            </a:extLst>
          </p:cNvPr>
          <p:cNvCxnSpPr>
            <a:cxnSpLocks/>
          </p:cNvCxnSpPr>
          <p:nvPr/>
        </p:nvCxnSpPr>
        <p:spPr>
          <a:xfrm>
            <a:off x="4829430" y="5129684"/>
            <a:ext cx="0" cy="5828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0719C05-719B-DB45-A1FA-9AB4325AFF40}"/>
              </a:ext>
            </a:extLst>
          </p:cNvPr>
          <p:cNvCxnSpPr>
            <a:cxnSpLocks/>
          </p:cNvCxnSpPr>
          <p:nvPr/>
        </p:nvCxnSpPr>
        <p:spPr>
          <a:xfrm>
            <a:off x="4829430" y="5388473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CD7B777-0D48-9242-8F4E-FEBFC9741605}"/>
              </a:ext>
            </a:extLst>
          </p:cNvPr>
          <p:cNvSpPr txBox="1"/>
          <p:nvPr/>
        </p:nvSpPr>
        <p:spPr>
          <a:xfrm>
            <a:off x="4973765" y="5295077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E4A1D0D-B307-5F4F-88F1-9952184D626B}"/>
              </a:ext>
            </a:extLst>
          </p:cNvPr>
          <p:cNvCxnSpPr>
            <a:cxnSpLocks/>
          </p:cNvCxnSpPr>
          <p:nvPr/>
        </p:nvCxnSpPr>
        <p:spPr>
          <a:xfrm>
            <a:off x="2624508" y="5846142"/>
            <a:ext cx="0" cy="361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73378A21-5781-3645-9DB6-073CD5E9190F}"/>
              </a:ext>
            </a:extLst>
          </p:cNvPr>
          <p:cNvSpPr txBox="1"/>
          <p:nvPr/>
        </p:nvSpPr>
        <p:spPr>
          <a:xfrm>
            <a:off x="1902783" y="5871542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7DC68B5-34B0-6245-A6B2-09C8B6DF24E1}"/>
              </a:ext>
            </a:extLst>
          </p:cNvPr>
          <p:cNvSpPr txBox="1"/>
          <p:nvPr/>
        </p:nvSpPr>
        <p:spPr>
          <a:xfrm>
            <a:off x="2970088" y="5874719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4025AA6-A5E2-7F4B-A074-F13FC7004C3D}"/>
              </a:ext>
            </a:extLst>
          </p:cNvPr>
          <p:cNvSpPr txBox="1"/>
          <p:nvPr/>
        </p:nvSpPr>
        <p:spPr>
          <a:xfrm>
            <a:off x="3984340" y="5871542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3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5442FDD-6573-E64B-AF36-17F61F5EC951}"/>
              </a:ext>
            </a:extLst>
          </p:cNvPr>
          <p:cNvCxnSpPr>
            <a:cxnSpLocks/>
          </p:cNvCxnSpPr>
          <p:nvPr/>
        </p:nvCxnSpPr>
        <p:spPr>
          <a:xfrm>
            <a:off x="3646445" y="5846142"/>
            <a:ext cx="0" cy="361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8A0B40D-6F62-9A4B-A619-5C393DB7D31F}"/>
              </a:ext>
            </a:extLst>
          </p:cNvPr>
          <p:cNvCxnSpPr>
            <a:cxnSpLocks/>
          </p:cNvCxnSpPr>
          <p:nvPr/>
        </p:nvCxnSpPr>
        <p:spPr>
          <a:xfrm>
            <a:off x="7846619" y="5842511"/>
            <a:ext cx="0" cy="361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3F19298-B006-1249-A80D-81F9CAEB31DE}"/>
              </a:ext>
            </a:extLst>
          </p:cNvPr>
          <p:cNvSpPr txBox="1"/>
          <p:nvPr/>
        </p:nvSpPr>
        <p:spPr>
          <a:xfrm>
            <a:off x="7124894" y="5867911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0B82821-7A33-5149-BA70-9075ABB9D67C}"/>
              </a:ext>
            </a:extLst>
          </p:cNvPr>
          <p:cNvSpPr txBox="1"/>
          <p:nvPr/>
        </p:nvSpPr>
        <p:spPr>
          <a:xfrm>
            <a:off x="8192199" y="5871088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2FFD05E-90EC-3E4B-B485-DBED9F350CF5}"/>
              </a:ext>
            </a:extLst>
          </p:cNvPr>
          <p:cNvSpPr txBox="1"/>
          <p:nvPr/>
        </p:nvSpPr>
        <p:spPr>
          <a:xfrm>
            <a:off x="9183301" y="5867911"/>
            <a:ext cx="4171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Set 3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D0C4F07-237F-0C41-A7B0-A955DE44EBAE}"/>
              </a:ext>
            </a:extLst>
          </p:cNvPr>
          <p:cNvCxnSpPr>
            <a:cxnSpLocks/>
          </p:cNvCxnSpPr>
          <p:nvPr/>
        </p:nvCxnSpPr>
        <p:spPr>
          <a:xfrm>
            <a:off x="8868556" y="5842511"/>
            <a:ext cx="0" cy="361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0116386-06FC-424B-94CA-1EC0C684AC5E}"/>
              </a:ext>
            </a:extLst>
          </p:cNvPr>
          <p:cNvCxnSpPr>
            <a:cxnSpLocks/>
          </p:cNvCxnSpPr>
          <p:nvPr/>
        </p:nvCxnSpPr>
        <p:spPr>
          <a:xfrm flipH="1">
            <a:off x="9917420" y="5179463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488A9272-E516-4340-93B7-7BE86AEF11CC}"/>
              </a:ext>
            </a:extLst>
          </p:cNvPr>
          <p:cNvCxnSpPr>
            <a:cxnSpLocks/>
          </p:cNvCxnSpPr>
          <p:nvPr/>
        </p:nvCxnSpPr>
        <p:spPr>
          <a:xfrm flipH="1">
            <a:off x="9908768" y="5295077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6D5B8258-7DD8-1840-8A60-8F396805EC21}"/>
              </a:ext>
            </a:extLst>
          </p:cNvPr>
          <p:cNvSpPr txBox="1"/>
          <p:nvPr/>
        </p:nvSpPr>
        <p:spPr>
          <a:xfrm>
            <a:off x="10105518" y="5064245"/>
            <a:ext cx="4812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endParaRPr lang="en-US" sz="9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B780BF6-7A84-B94A-9DDE-1A8FC11F4C8E}"/>
              </a:ext>
            </a:extLst>
          </p:cNvPr>
          <p:cNvSpPr txBox="1"/>
          <p:nvPr/>
        </p:nvSpPr>
        <p:spPr>
          <a:xfrm>
            <a:off x="10105518" y="5179661"/>
            <a:ext cx="2856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endParaRPr lang="en-US" sz="900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EDE6A39-2354-2C4E-8099-1C13C4390FDF}"/>
              </a:ext>
            </a:extLst>
          </p:cNvPr>
          <p:cNvSpPr/>
          <p:nvPr/>
        </p:nvSpPr>
        <p:spPr>
          <a:xfrm>
            <a:off x="6414546" y="4777032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554E80A-5834-444C-AD01-E732993750B7}"/>
              </a:ext>
            </a:extLst>
          </p:cNvPr>
          <p:cNvSpPr/>
          <p:nvPr/>
        </p:nvSpPr>
        <p:spPr>
          <a:xfrm>
            <a:off x="6318366" y="2321461"/>
            <a:ext cx="49084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αFLAG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AC06C887-117C-A847-940E-F0C098271875}"/>
              </a:ext>
            </a:extLst>
          </p:cNvPr>
          <p:cNvCxnSpPr>
            <a:cxnSpLocks/>
          </p:cNvCxnSpPr>
          <p:nvPr/>
        </p:nvCxnSpPr>
        <p:spPr>
          <a:xfrm flipH="1">
            <a:off x="9917420" y="2846107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C0FEF68B-DA1B-A744-B87E-E319E59101C1}"/>
              </a:ext>
            </a:extLst>
          </p:cNvPr>
          <p:cNvSpPr txBox="1"/>
          <p:nvPr/>
        </p:nvSpPr>
        <p:spPr>
          <a:xfrm>
            <a:off x="10105518" y="2724892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BF1F90F-BCB5-C143-A81E-D07FE5564B3A}"/>
              </a:ext>
            </a:extLst>
          </p:cNvPr>
          <p:cNvSpPr txBox="1"/>
          <p:nvPr/>
        </p:nvSpPr>
        <p:spPr>
          <a:xfrm rot="18837548">
            <a:off x="6537878" y="483462"/>
            <a:ext cx="25316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Pro-</a:t>
            </a:r>
            <a:r>
              <a:rPr lang="en-US" sz="900" dirty="0" err="1" smtClean="0"/>
              <a:t>σ</a:t>
            </a:r>
            <a:r>
              <a:rPr lang="en-US" sz="900" baseline="30000" dirty="0" err="1" smtClean="0"/>
              <a:t>K</a:t>
            </a:r>
            <a:r>
              <a:rPr lang="en-US" sz="900" dirty="0" smtClean="0"/>
              <a:t>/</a:t>
            </a:r>
            <a:r>
              <a:rPr lang="en-US" sz="900" dirty="0" err="1" smtClean="0"/>
              <a:t>cytTM-</a:t>
            </a:r>
            <a:r>
              <a:rPr lang="en-US" sz="900" dirty="0" err="1" smtClean="0">
                <a:cs typeface="Times New Roman"/>
              </a:rPr>
              <a:t>SpoIVFB</a:t>
            </a:r>
            <a:endParaRPr lang="en-US" sz="9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079E61-99CB-8741-8B59-154B7AD77ADE}"/>
              </a:ext>
            </a:extLst>
          </p:cNvPr>
          <p:cNvSpPr txBox="1"/>
          <p:nvPr/>
        </p:nvSpPr>
        <p:spPr>
          <a:xfrm rot="18828109">
            <a:off x="7200238" y="342183"/>
            <a:ext cx="2897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7DACBDA-636C-FA43-BC52-65D71A2430BD}"/>
              </a:ext>
            </a:extLst>
          </p:cNvPr>
          <p:cNvSpPr txBox="1"/>
          <p:nvPr/>
        </p:nvSpPr>
        <p:spPr>
          <a:xfrm rot="18863745">
            <a:off x="6915659" y="910229"/>
            <a:ext cx="13340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23B2174-1E3B-9B4E-BD9B-D4484CB090EB}"/>
              </a:ext>
            </a:extLst>
          </p:cNvPr>
          <p:cNvSpPr txBox="1"/>
          <p:nvPr/>
        </p:nvSpPr>
        <p:spPr>
          <a:xfrm rot="18863745">
            <a:off x="7133777" y="1040805"/>
            <a:ext cx="9685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BofA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6CC3D11-7C4C-704A-8282-24E98E02699A}"/>
              </a:ext>
            </a:extLst>
          </p:cNvPr>
          <p:cNvSpPr txBox="1"/>
          <p:nvPr/>
        </p:nvSpPr>
        <p:spPr>
          <a:xfrm rot="18847303">
            <a:off x="7294061" y="990101"/>
            <a:ext cx="11063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SpoIVFA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480EBEF-671D-5F42-8155-216BF080C487}"/>
              </a:ext>
            </a:extLst>
          </p:cNvPr>
          <p:cNvSpPr txBox="1"/>
          <p:nvPr/>
        </p:nvSpPr>
        <p:spPr>
          <a:xfrm rot="18837548">
            <a:off x="7486204" y="484372"/>
            <a:ext cx="25316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Pro-</a:t>
            </a:r>
            <a:r>
              <a:rPr lang="en-US" sz="900" dirty="0" err="1" smtClean="0"/>
              <a:t>σ</a:t>
            </a:r>
            <a:r>
              <a:rPr lang="en-US" sz="900" baseline="30000" dirty="0" err="1" smtClean="0"/>
              <a:t>K</a:t>
            </a:r>
            <a:r>
              <a:rPr lang="en-US" sz="900" dirty="0" smtClean="0"/>
              <a:t>/</a:t>
            </a:r>
            <a:r>
              <a:rPr lang="en-US" sz="900" dirty="0" err="1" smtClean="0"/>
              <a:t>cytTM-</a:t>
            </a:r>
            <a:r>
              <a:rPr lang="en-US" sz="900" dirty="0" err="1" smtClean="0">
                <a:cs typeface="Times New Roman"/>
              </a:rPr>
              <a:t>SpoIVFB</a:t>
            </a:r>
            <a:endParaRPr lang="en-US" sz="9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7FF7132-EAC6-DC45-9440-5998FE39EEA2}"/>
              </a:ext>
            </a:extLst>
          </p:cNvPr>
          <p:cNvSpPr txBox="1"/>
          <p:nvPr/>
        </p:nvSpPr>
        <p:spPr>
          <a:xfrm rot="18828109">
            <a:off x="8148564" y="343093"/>
            <a:ext cx="2897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9189920-B7A6-D548-A87C-6F1366B5F8EE}"/>
              </a:ext>
            </a:extLst>
          </p:cNvPr>
          <p:cNvSpPr txBox="1"/>
          <p:nvPr/>
        </p:nvSpPr>
        <p:spPr>
          <a:xfrm rot="18863745">
            <a:off x="7863985" y="911139"/>
            <a:ext cx="13340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6116629-BE47-654A-80E5-3C825C51EADB}"/>
              </a:ext>
            </a:extLst>
          </p:cNvPr>
          <p:cNvSpPr txBox="1"/>
          <p:nvPr/>
        </p:nvSpPr>
        <p:spPr>
          <a:xfrm rot="18863745">
            <a:off x="8082103" y="1041715"/>
            <a:ext cx="9685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BofA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33B641C-B07C-8D4F-9DA8-67B0FDE0A285}"/>
              </a:ext>
            </a:extLst>
          </p:cNvPr>
          <p:cNvSpPr txBox="1"/>
          <p:nvPr/>
        </p:nvSpPr>
        <p:spPr>
          <a:xfrm rot="18847303">
            <a:off x="8242387" y="991011"/>
            <a:ext cx="11063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SpoIVFA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E3DE1E4-E9E2-BD46-9FD3-EADB2D3AE7C4}"/>
              </a:ext>
            </a:extLst>
          </p:cNvPr>
          <p:cNvSpPr txBox="1"/>
          <p:nvPr/>
        </p:nvSpPr>
        <p:spPr>
          <a:xfrm rot="18837548">
            <a:off x="8421209" y="483462"/>
            <a:ext cx="25316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Pro-</a:t>
            </a:r>
            <a:r>
              <a:rPr lang="en-US" sz="900" dirty="0" err="1" smtClean="0"/>
              <a:t>σ</a:t>
            </a:r>
            <a:r>
              <a:rPr lang="en-US" sz="900" baseline="30000" dirty="0" err="1" smtClean="0"/>
              <a:t>K</a:t>
            </a:r>
            <a:r>
              <a:rPr lang="en-US" sz="900" dirty="0" smtClean="0"/>
              <a:t>/</a:t>
            </a:r>
            <a:r>
              <a:rPr lang="en-US" sz="900" dirty="0" err="1" smtClean="0"/>
              <a:t>cytTM-</a:t>
            </a:r>
            <a:r>
              <a:rPr lang="en-US" sz="900" dirty="0" err="1" smtClean="0">
                <a:cs typeface="Times New Roman"/>
              </a:rPr>
              <a:t>SpoIVFB</a:t>
            </a:r>
            <a:endParaRPr lang="en-US" sz="9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C2DCBC9-7672-CE4B-BF02-E72444416B4B}"/>
              </a:ext>
            </a:extLst>
          </p:cNvPr>
          <p:cNvSpPr txBox="1"/>
          <p:nvPr/>
        </p:nvSpPr>
        <p:spPr>
          <a:xfrm rot="18828109">
            <a:off x="9095707" y="342183"/>
            <a:ext cx="2897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B7B1087-7084-E842-A093-A13C68A027E0}"/>
              </a:ext>
            </a:extLst>
          </p:cNvPr>
          <p:cNvSpPr txBox="1"/>
          <p:nvPr/>
        </p:nvSpPr>
        <p:spPr>
          <a:xfrm rot="18863745">
            <a:off x="8798990" y="910229"/>
            <a:ext cx="13340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DBBE508-7236-924E-A4C3-D8F9546C6B3E}"/>
              </a:ext>
            </a:extLst>
          </p:cNvPr>
          <p:cNvSpPr txBox="1"/>
          <p:nvPr/>
        </p:nvSpPr>
        <p:spPr>
          <a:xfrm rot="18863745">
            <a:off x="9017108" y="1040805"/>
            <a:ext cx="9685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BofA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1471E11-DAAE-9341-8256-F95CA60F008C}"/>
              </a:ext>
            </a:extLst>
          </p:cNvPr>
          <p:cNvSpPr txBox="1"/>
          <p:nvPr/>
        </p:nvSpPr>
        <p:spPr>
          <a:xfrm rot="18847303">
            <a:off x="9177392" y="990101"/>
            <a:ext cx="11063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 SpoIVFA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532FF67-214F-CC40-A1CC-64B9F6B6E426}"/>
              </a:ext>
            </a:extLst>
          </p:cNvPr>
          <p:cNvSpPr txBox="1"/>
          <p:nvPr/>
        </p:nvSpPr>
        <p:spPr>
          <a:xfrm>
            <a:off x="8852057" y="6049435"/>
            <a:ext cx="3392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Could not </a:t>
            </a:r>
            <a:r>
              <a:rPr lang="en-US" sz="900" dirty="0"/>
              <a:t>quantify </a:t>
            </a:r>
            <a:r>
              <a:rPr lang="en-US" sz="900" dirty="0" smtClean="0"/>
              <a:t>cleavage ratio of Set 3 Pro-</a:t>
            </a:r>
            <a:r>
              <a:rPr lang="en-US" sz="900" dirty="0" err="1" smtClean="0"/>
              <a:t>σ</a:t>
            </a:r>
            <a:r>
              <a:rPr lang="en-US" sz="900" baseline="30000" dirty="0" err="1" smtClean="0"/>
              <a:t>K</a:t>
            </a:r>
            <a:r>
              <a:rPr lang="en-US" sz="900" dirty="0" smtClean="0"/>
              <a:t>/</a:t>
            </a:r>
            <a:r>
              <a:rPr lang="en-US" sz="900" dirty="0" err="1" smtClean="0"/>
              <a:t>cytTM-</a:t>
            </a:r>
            <a:r>
              <a:rPr lang="en-US" sz="900" dirty="0" err="1" smtClean="0">
                <a:cs typeface="Times New Roman"/>
              </a:rPr>
              <a:t>SpoIVFB</a:t>
            </a:r>
            <a:r>
              <a:rPr lang="en-US" sz="900" dirty="0" smtClean="0">
                <a:cs typeface="Times New Roman"/>
              </a:rPr>
              <a:t> sample</a:t>
            </a:r>
            <a:r>
              <a:rPr lang="en-US" sz="900" dirty="0" smtClean="0"/>
              <a:t> so u</a:t>
            </a:r>
            <a:r>
              <a:rPr lang="en-US" sz="900" dirty="0" smtClean="0">
                <a:cs typeface="Times New Roman"/>
              </a:rPr>
              <a:t>sed previous </a:t>
            </a:r>
            <a:r>
              <a:rPr lang="en-US" sz="900" dirty="0">
                <a:cs typeface="Times New Roman"/>
              </a:rPr>
              <a:t>b</a:t>
            </a:r>
            <a:r>
              <a:rPr lang="en-US" sz="900" dirty="0" smtClean="0">
                <a:cs typeface="Times New Roman"/>
              </a:rPr>
              <a:t>lot of that sample shown on the </a:t>
            </a:r>
            <a:r>
              <a:rPr lang="en-US" sz="900" dirty="0">
                <a:cs typeface="Times New Roman"/>
              </a:rPr>
              <a:t>next </a:t>
            </a:r>
            <a:r>
              <a:rPr lang="en-US" sz="900" dirty="0" smtClean="0">
                <a:cs typeface="Times New Roman"/>
              </a:rPr>
              <a:t>slide.</a:t>
            </a:r>
            <a:endParaRPr lang="en-US" sz="900" dirty="0"/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AC06C887-117C-A847-940E-F0C098271875}"/>
              </a:ext>
            </a:extLst>
          </p:cNvPr>
          <p:cNvCxnSpPr>
            <a:cxnSpLocks/>
          </p:cNvCxnSpPr>
          <p:nvPr/>
        </p:nvCxnSpPr>
        <p:spPr>
          <a:xfrm rot="5400000" flipH="1">
            <a:off x="8840032" y="5966170"/>
            <a:ext cx="23013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356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0116386-06FC-424B-94CA-1EC0C684AC5E}"/>
              </a:ext>
            </a:extLst>
          </p:cNvPr>
          <p:cNvCxnSpPr>
            <a:cxnSpLocks/>
          </p:cNvCxnSpPr>
          <p:nvPr/>
        </p:nvCxnSpPr>
        <p:spPr>
          <a:xfrm flipH="1">
            <a:off x="7118560" y="3272870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488A9272-E516-4340-93B7-7BE86AEF11CC}"/>
              </a:ext>
            </a:extLst>
          </p:cNvPr>
          <p:cNvCxnSpPr>
            <a:cxnSpLocks/>
          </p:cNvCxnSpPr>
          <p:nvPr/>
        </p:nvCxnSpPr>
        <p:spPr>
          <a:xfrm flipH="1">
            <a:off x="7109908" y="3388484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6D5B8258-7DD8-1840-8A60-8F396805EC21}"/>
              </a:ext>
            </a:extLst>
          </p:cNvPr>
          <p:cNvSpPr txBox="1"/>
          <p:nvPr/>
        </p:nvSpPr>
        <p:spPr>
          <a:xfrm>
            <a:off x="7306658" y="3157652"/>
            <a:ext cx="4812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endParaRPr lang="en-US" sz="9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B780BF6-7A84-B94A-9DDE-1A8FC11F4C8E}"/>
              </a:ext>
            </a:extLst>
          </p:cNvPr>
          <p:cNvSpPr txBox="1"/>
          <p:nvPr/>
        </p:nvSpPr>
        <p:spPr>
          <a:xfrm>
            <a:off x="7306658" y="3273068"/>
            <a:ext cx="2856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endParaRPr lang="en-US" sz="900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EDE6A39-2354-2C4E-8099-1C13C4390FDF}"/>
              </a:ext>
            </a:extLst>
          </p:cNvPr>
          <p:cNvSpPr/>
          <p:nvPr/>
        </p:nvSpPr>
        <p:spPr>
          <a:xfrm>
            <a:off x="3615686" y="2870439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82E602-8232-F749-AD47-1350741B02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71"/>
          <a:stretch/>
        </p:blipFill>
        <p:spPr>
          <a:xfrm>
            <a:off x="4005247" y="1939797"/>
            <a:ext cx="3069419" cy="19843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A498E6F2-8B8E-5A40-B997-4F89C042222B}"/>
              </a:ext>
            </a:extLst>
          </p:cNvPr>
          <p:cNvSpPr txBox="1"/>
          <p:nvPr/>
        </p:nvSpPr>
        <p:spPr>
          <a:xfrm rot="18837548">
            <a:off x="6330443" y="1374280"/>
            <a:ext cx="12422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Pro-</a:t>
            </a:r>
            <a:r>
              <a:rPr lang="en-US" sz="900" dirty="0" err="1" smtClean="0"/>
              <a:t>σ</a:t>
            </a:r>
            <a:r>
              <a:rPr lang="en-US" sz="900" baseline="30000" dirty="0" err="1" smtClean="0"/>
              <a:t>K</a:t>
            </a:r>
            <a:r>
              <a:rPr lang="en-US" sz="900" dirty="0" smtClean="0"/>
              <a:t>/</a:t>
            </a:r>
            <a:r>
              <a:rPr lang="en-US" sz="900" dirty="0" err="1" smtClean="0"/>
              <a:t>cytTM-</a:t>
            </a:r>
            <a:r>
              <a:rPr lang="en-US" sz="900" dirty="0" err="1" smtClean="0">
                <a:cs typeface="Times New Roman"/>
              </a:rPr>
              <a:t>SpoIVFB</a:t>
            </a:r>
            <a:endParaRPr lang="en-US" sz="9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C06C887-117C-A847-940E-F0C098271875}"/>
              </a:ext>
            </a:extLst>
          </p:cNvPr>
          <p:cNvCxnSpPr>
            <a:cxnSpLocks/>
          </p:cNvCxnSpPr>
          <p:nvPr/>
        </p:nvCxnSpPr>
        <p:spPr>
          <a:xfrm rot="5400000" flipH="1">
            <a:off x="6502349" y="4057856"/>
            <a:ext cx="23013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485038" y="4155844"/>
            <a:ext cx="129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Set 3 previous blot used for quantification.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34209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673350-8FA1-48CE-9675-4818649166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A0724A9-298A-4841-A25C-611791CAEA7E}">
  <ds:schemaRefs>
    <ds:schemaRef ds:uri="198a9f0d-948e-4f5a-af70-f6d2f30972cd"/>
    <ds:schemaRef ds:uri="0b01a07b-8d13-4cb5-9d22-64822278069e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9348884-E009-4AF4-8C3B-2636D4F9C56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162</Words>
  <Application>Microsoft Office PowerPoint</Application>
  <PresentationFormat>Widescreen</PresentationFormat>
  <Paragraphs>53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12</cp:revision>
  <dcterms:created xsi:type="dcterms:W3CDTF">2021-10-05T14:48:48Z</dcterms:created>
  <dcterms:modified xsi:type="dcterms:W3CDTF">2021-10-09T14:38:50Z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