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7"/>
    <p:restoredTop sz="95814"/>
  </p:normalViewPr>
  <p:slideViewPr>
    <p:cSldViewPr snapToGrid="0" snapToObjects="1">
      <p:cViewPr varScale="1">
        <p:scale>
          <a:sx n="121" d="100"/>
          <a:sy n="121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B185A-D5DF-C64B-B363-785270084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39F2D3-D134-F94D-82D9-84F2ACE11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DF816-8230-614D-B5F2-66E56F390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237EE-0D29-DD4B-95ED-51FE4CA2D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6DC08-9207-6D40-A557-7CCED7465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71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8CBE1-5187-854B-B1B1-3D4B2FE2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5AF833-30FE-374A-BCF0-04160A5AAE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633F5-47D0-3342-82AF-B53100921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D9A85-7DE1-DA48-838F-44CE70333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64E67-DA01-424C-9D6B-55AB9660F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31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DE1BA6-CD7A-A14A-A09C-F2613FD596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AF598E-ECFE-5145-A57F-A8E18CF99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786E5-D949-9144-A4BC-4BD7AE90C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99F656-12A7-214C-961B-2A84278B1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E3858-2413-394E-9A44-0E391D42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26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35FD3-6F55-4346-B016-CFD62A6A9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55967-B107-7E4F-B32F-874A5B1C3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9B68E-3C82-3C4D-99DA-FB51249CB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9B32B-EAD9-F84D-8991-DE715B9F6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E9B2E-2B9B-4D4A-A6AF-1E91145A7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4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1FF35-F301-744C-B0B7-BC0CBC694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3D7F0-F472-FC4D-8370-FA8F7AEFB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52285-016E-F741-A407-9CE26FAA5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2238C4-2FE0-FF47-AA37-F70ADA88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4981E-4CDB-D04E-95D7-0E4B738AD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0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87EC8-8570-BA41-8B41-0329A983A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9DCC9-DCAD-6B4A-AA8B-39A1BD8FF6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92FDC6-E17F-F144-BEE7-855BCF656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D3C2E-FF75-7F4D-8B06-D7A05F10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44D6C-4262-B240-8060-BFEDD51D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139F84-BC5F-4747-B671-1DADAB80E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0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95D98-B681-664C-A2EA-5243652F2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E5295-E9A4-3749-AB10-0FA2E956C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ABD40B-F0B6-1741-8459-481AF9F271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2C7505-382D-1D4F-BE84-BFD8BB48CC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D69672-DC69-A84D-93B8-56F2595F0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10ECE6-1CB3-7244-96B2-2330EE127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21545B-D17F-ED48-BF5C-40B0FF7BF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D45284-5057-3445-89E1-AFF7165B6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61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76B79-61D2-594C-BADB-D63E06882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1ED23C-5BF4-1C42-B0E2-57FEBB6A7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3F5EA5-B5E4-C743-B40C-5FBFBAC6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66F97-467D-6047-A62D-7F8861756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0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68C140-9207-3F47-8D54-4027E03D3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C5FE54-4F49-5741-BDC7-AFB7B58BB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B025B-F3E7-AB49-92EA-B8E2D2B97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3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ED4F1-8906-9B4F-8B1C-44848F9D4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4C4B3-2DD1-484A-92BC-98377C4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16ECB-5895-A94F-8841-256E34679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BD0465-AADC-7348-991E-F5E85948A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5284EE-D76F-A547-B03D-B2AD7F5E5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BABC63-3F35-754D-9C6A-9CAB7EB0E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41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21893-C8AA-5941-92D3-E9D35A348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C6B795-0BB3-FD42-88A9-2B6C2F174B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1FB9A2-9EDE-B24C-AA7F-B0516834D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F6083-A5FA-8541-B00C-1689007A3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4FB71E-7155-E742-88BD-73C45051C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DB4395-1837-CD44-8AFC-DE15FBC5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5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5EE044-3E18-2F43-9037-8E169DB1A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89ADF-F72A-7746-A35D-C0929BDD9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6176A-49A6-1041-A9D2-DF8730DFAA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A14C9-9AFD-274A-9B26-F1C763CA6B16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E69B5-EE60-AE4F-BD39-421A5868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1C8C8-36B5-6A47-847A-E2B8ED334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20C29-D868-6A43-B50B-72207779B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379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64CEE2-42E8-8F44-847E-E031349D6F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26"/>
          <a:stretch/>
        </p:blipFill>
        <p:spPr>
          <a:xfrm>
            <a:off x="1929415" y="4641271"/>
            <a:ext cx="2191955" cy="19473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2DEF97-1A24-6C49-9701-A4977826952C}"/>
              </a:ext>
            </a:extLst>
          </p:cNvPr>
          <p:cNvSpPr txBox="1"/>
          <p:nvPr/>
        </p:nvSpPr>
        <p:spPr>
          <a:xfrm>
            <a:off x="1050092" y="225016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A6EFA28-66D3-E642-AA93-6B86B38E1E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64" b="11564"/>
          <a:stretch/>
        </p:blipFill>
        <p:spPr>
          <a:xfrm>
            <a:off x="1929415" y="2780483"/>
            <a:ext cx="2191955" cy="17976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4116BD-1794-7C41-8EDF-FFF08C56F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9415" y="515202"/>
            <a:ext cx="2191955" cy="21859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C481C6-5782-5A47-9DE0-4D5E48B9574C}"/>
              </a:ext>
            </a:extLst>
          </p:cNvPr>
          <p:cNvSpPr txBox="1"/>
          <p:nvPr/>
        </p:nvSpPr>
        <p:spPr>
          <a:xfrm rot="16200000">
            <a:off x="2200240" y="212678"/>
            <a:ext cx="4908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787155-0B87-5B45-B510-92B4D7E7C56D}"/>
              </a:ext>
            </a:extLst>
          </p:cNvPr>
          <p:cNvSpPr txBox="1"/>
          <p:nvPr/>
        </p:nvSpPr>
        <p:spPr>
          <a:xfrm rot="16200000">
            <a:off x="2577843" y="183824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4C79C3-6F42-6442-A57A-BF57204E7515}"/>
              </a:ext>
            </a:extLst>
          </p:cNvPr>
          <p:cNvSpPr txBox="1"/>
          <p:nvPr/>
        </p:nvSpPr>
        <p:spPr>
          <a:xfrm rot="16200000">
            <a:off x="2772605" y="183824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05E48-CDD5-B24F-9257-64BA834899E7}"/>
              </a:ext>
            </a:extLst>
          </p:cNvPr>
          <p:cNvSpPr txBox="1"/>
          <p:nvPr/>
        </p:nvSpPr>
        <p:spPr>
          <a:xfrm rot="16200000">
            <a:off x="2984598" y="180408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3C441-50D2-F346-9334-86A560FF7B70}"/>
              </a:ext>
            </a:extLst>
          </p:cNvPr>
          <p:cNvSpPr txBox="1"/>
          <p:nvPr/>
        </p:nvSpPr>
        <p:spPr>
          <a:xfrm rot="16200000">
            <a:off x="3187664" y="183824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57C080-E721-324E-8173-B4694A910052}"/>
              </a:ext>
            </a:extLst>
          </p:cNvPr>
          <p:cNvSpPr txBox="1"/>
          <p:nvPr/>
        </p:nvSpPr>
        <p:spPr>
          <a:xfrm rot="16200000">
            <a:off x="3391623" y="187240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DC941C-4EDF-054C-B753-DDAD1791A91C}"/>
              </a:ext>
            </a:extLst>
          </p:cNvPr>
          <p:cNvSpPr txBox="1"/>
          <p:nvPr/>
        </p:nvSpPr>
        <p:spPr>
          <a:xfrm rot="16200000">
            <a:off x="3580715" y="187240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17DEA8-3248-8140-9D49-C46AB1C89CA5}"/>
              </a:ext>
            </a:extLst>
          </p:cNvPr>
          <p:cNvSpPr/>
          <p:nvPr/>
        </p:nvSpPr>
        <p:spPr>
          <a:xfrm>
            <a:off x="1101398" y="132587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1A07402-1C5D-CE49-B2D2-9D6A7AA62CA2}"/>
              </a:ext>
            </a:extLst>
          </p:cNvPr>
          <p:cNvCxnSpPr>
            <a:cxnSpLocks/>
          </p:cNvCxnSpPr>
          <p:nvPr/>
        </p:nvCxnSpPr>
        <p:spPr>
          <a:xfrm flipH="1">
            <a:off x="4161070" y="155045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38B4A3C-B39C-D142-ACDB-6976F76AB99A}"/>
              </a:ext>
            </a:extLst>
          </p:cNvPr>
          <p:cNvSpPr txBox="1"/>
          <p:nvPr/>
        </p:nvSpPr>
        <p:spPr>
          <a:xfrm>
            <a:off x="4349168" y="1435035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1A8B430-C9CD-FA44-82D5-E9D3B71E4DC3}"/>
              </a:ext>
            </a:extLst>
          </p:cNvPr>
          <p:cNvCxnSpPr>
            <a:cxnSpLocks/>
          </p:cNvCxnSpPr>
          <p:nvPr/>
        </p:nvCxnSpPr>
        <p:spPr>
          <a:xfrm>
            <a:off x="4178783" y="1608111"/>
            <a:ext cx="0" cy="1813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93FB5-C3BE-934A-A342-FB5F33BE3E24}"/>
              </a:ext>
            </a:extLst>
          </p:cNvPr>
          <p:cNvCxnSpPr/>
          <p:nvPr/>
        </p:nvCxnSpPr>
        <p:spPr>
          <a:xfrm>
            <a:off x="4178783" y="169461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2531982-99B0-AF40-920C-786C3C0A5842}"/>
              </a:ext>
            </a:extLst>
          </p:cNvPr>
          <p:cNvSpPr txBox="1"/>
          <p:nvPr/>
        </p:nvSpPr>
        <p:spPr>
          <a:xfrm>
            <a:off x="4329765" y="1604092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A73CC0-F6E0-184E-9AFE-3531D38BD30C}"/>
              </a:ext>
            </a:extLst>
          </p:cNvPr>
          <p:cNvSpPr/>
          <p:nvPr/>
        </p:nvSpPr>
        <p:spPr>
          <a:xfrm>
            <a:off x="1381004" y="3455529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32FF5D-3DCA-3F44-8407-CE99AEC134E4}"/>
              </a:ext>
            </a:extLst>
          </p:cNvPr>
          <p:cNvSpPr txBox="1"/>
          <p:nvPr/>
        </p:nvSpPr>
        <p:spPr>
          <a:xfrm>
            <a:off x="4349168" y="342812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F141DA-0A1E-3243-ADCD-1A49DF5E0E12}"/>
              </a:ext>
            </a:extLst>
          </p:cNvPr>
          <p:cNvCxnSpPr>
            <a:cxnSpLocks/>
          </p:cNvCxnSpPr>
          <p:nvPr/>
        </p:nvCxnSpPr>
        <p:spPr>
          <a:xfrm flipH="1">
            <a:off x="4161070" y="352609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85FF705-76F7-494E-ADF3-75335EC91FCA}"/>
              </a:ext>
            </a:extLst>
          </p:cNvPr>
          <p:cNvCxnSpPr>
            <a:cxnSpLocks/>
          </p:cNvCxnSpPr>
          <p:nvPr/>
        </p:nvCxnSpPr>
        <p:spPr>
          <a:xfrm>
            <a:off x="4190995" y="3600304"/>
            <a:ext cx="0" cy="5828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7CD177-16C7-5143-85E0-39C0EDEED5FD}"/>
              </a:ext>
            </a:extLst>
          </p:cNvPr>
          <p:cNvCxnSpPr>
            <a:cxnSpLocks/>
          </p:cNvCxnSpPr>
          <p:nvPr/>
        </p:nvCxnSpPr>
        <p:spPr>
          <a:xfrm>
            <a:off x="4190995" y="385909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238AF2A-BD44-1D49-8211-569F3A33B55B}"/>
              </a:ext>
            </a:extLst>
          </p:cNvPr>
          <p:cNvSpPr txBox="1"/>
          <p:nvPr/>
        </p:nvSpPr>
        <p:spPr>
          <a:xfrm>
            <a:off x="4335330" y="3765697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23FDE5-AC26-2840-8139-10651ECD879F}"/>
              </a:ext>
            </a:extLst>
          </p:cNvPr>
          <p:cNvSpPr/>
          <p:nvPr/>
        </p:nvSpPr>
        <p:spPr>
          <a:xfrm>
            <a:off x="1203711" y="524341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55F51A-96C1-6043-96D2-2601D1038C9F}"/>
              </a:ext>
            </a:extLst>
          </p:cNvPr>
          <p:cNvSpPr txBox="1"/>
          <p:nvPr/>
        </p:nvSpPr>
        <p:spPr>
          <a:xfrm>
            <a:off x="4329765" y="5204719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939012-4203-8A44-B7B6-A65C78BE56A6}"/>
              </a:ext>
            </a:extLst>
          </p:cNvPr>
          <p:cNvSpPr txBox="1"/>
          <p:nvPr/>
        </p:nvSpPr>
        <p:spPr>
          <a:xfrm>
            <a:off x="4331499" y="5979148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5663CE-B124-4044-B778-3BC1EBA17132}"/>
              </a:ext>
            </a:extLst>
          </p:cNvPr>
          <p:cNvSpPr txBox="1"/>
          <p:nvPr/>
        </p:nvSpPr>
        <p:spPr>
          <a:xfrm>
            <a:off x="4331499" y="6117260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3407CD6-06AF-3642-8D1B-1DDA86752652}"/>
              </a:ext>
            </a:extLst>
          </p:cNvPr>
          <p:cNvCxnSpPr>
            <a:cxnSpLocks/>
          </p:cNvCxnSpPr>
          <p:nvPr/>
        </p:nvCxnSpPr>
        <p:spPr>
          <a:xfrm flipH="1">
            <a:off x="4160378" y="532664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50A45BC-E4A9-984C-9FF6-6B3B4FDCE1EA}"/>
              </a:ext>
            </a:extLst>
          </p:cNvPr>
          <p:cNvCxnSpPr>
            <a:cxnSpLocks/>
          </p:cNvCxnSpPr>
          <p:nvPr/>
        </p:nvCxnSpPr>
        <p:spPr>
          <a:xfrm flipH="1">
            <a:off x="4160689" y="609456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412FDA-5A93-DF44-ADEE-8327FE4AB333}"/>
              </a:ext>
            </a:extLst>
          </p:cNvPr>
          <p:cNvCxnSpPr>
            <a:cxnSpLocks/>
          </p:cNvCxnSpPr>
          <p:nvPr/>
        </p:nvCxnSpPr>
        <p:spPr>
          <a:xfrm flipH="1">
            <a:off x="4159042" y="623267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426FAF09-2CDC-914D-A89F-5ED1F63BD2B4}"/>
              </a:ext>
            </a:extLst>
          </p:cNvPr>
          <p:cNvSpPr txBox="1"/>
          <p:nvPr/>
        </p:nvSpPr>
        <p:spPr>
          <a:xfrm>
            <a:off x="4329765" y="4947750"/>
            <a:ext cx="516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SpoIVB</a:t>
            </a:r>
            <a:endParaRPr lang="en-US" sz="9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8BFD2A6-6925-0145-8F45-6F30FE588D3B}"/>
              </a:ext>
            </a:extLst>
          </p:cNvPr>
          <p:cNvCxnSpPr>
            <a:cxnSpLocks/>
          </p:cNvCxnSpPr>
          <p:nvPr/>
        </p:nvCxnSpPr>
        <p:spPr>
          <a:xfrm flipH="1">
            <a:off x="4160378" y="506967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9163895B-EFD9-0643-A591-6C4E5E4000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790" b="4444"/>
          <a:stretch/>
        </p:blipFill>
        <p:spPr>
          <a:xfrm>
            <a:off x="6055516" y="4641271"/>
            <a:ext cx="2191955" cy="19524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0C64F82-96D5-3B40-95C0-399569FAA48A}"/>
              </a:ext>
            </a:extLst>
          </p:cNvPr>
          <p:cNvSpPr txBox="1"/>
          <p:nvPr/>
        </p:nvSpPr>
        <p:spPr>
          <a:xfrm>
            <a:off x="6281094" y="4271939"/>
            <a:ext cx="1740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Longer exposure</a:t>
            </a:r>
          </a:p>
        </p:txBody>
      </p:sp>
    </p:spTree>
    <p:extLst>
      <p:ext uri="{BB962C8B-B14F-4D97-AF65-F5344CB8AC3E}">
        <p14:creationId xmlns:p14="http://schemas.microsoft.com/office/powerpoint/2010/main" val="3337957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72DEF97-1A24-6C49-9701-A4977826952C}"/>
              </a:ext>
            </a:extLst>
          </p:cNvPr>
          <p:cNvSpPr txBox="1"/>
          <p:nvPr/>
        </p:nvSpPr>
        <p:spPr>
          <a:xfrm>
            <a:off x="1050092" y="225016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C481C6-5782-5A47-9DE0-4D5E48B9574C}"/>
              </a:ext>
            </a:extLst>
          </p:cNvPr>
          <p:cNvSpPr txBox="1"/>
          <p:nvPr/>
        </p:nvSpPr>
        <p:spPr>
          <a:xfrm rot="16200000">
            <a:off x="1995752" y="294266"/>
            <a:ext cx="4908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787155-0B87-5B45-B510-92B4D7E7C56D}"/>
              </a:ext>
            </a:extLst>
          </p:cNvPr>
          <p:cNvSpPr txBox="1"/>
          <p:nvPr/>
        </p:nvSpPr>
        <p:spPr>
          <a:xfrm rot="16200000">
            <a:off x="3096043" y="265412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4C79C3-6F42-6442-A57A-BF57204E7515}"/>
              </a:ext>
            </a:extLst>
          </p:cNvPr>
          <p:cNvSpPr txBox="1"/>
          <p:nvPr/>
        </p:nvSpPr>
        <p:spPr>
          <a:xfrm rot="16200000">
            <a:off x="2216539" y="262965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05E48-CDD5-B24F-9257-64BA834899E7}"/>
              </a:ext>
            </a:extLst>
          </p:cNvPr>
          <p:cNvSpPr txBox="1"/>
          <p:nvPr/>
        </p:nvSpPr>
        <p:spPr>
          <a:xfrm rot="16200000">
            <a:off x="2449795" y="257337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3C441-50D2-F346-9334-86A560FF7B70}"/>
              </a:ext>
            </a:extLst>
          </p:cNvPr>
          <p:cNvSpPr txBox="1"/>
          <p:nvPr/>
        </p:nvSpPr>
        <p:spPr>
          <a:xfrm rot="16200000">
            <a:off x="2657503" y="265412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57C080-E721-324E-8173-B4694A910052}"/>
              </a:ext>
            </a:extLst>
          </p:cNvPr>
          <p:cNvSpPr txBox="1"/>
          <p:nvPr/>
        </p:nvSpPr>
        <p:spPr>
          <a:xfrm rot="16200000">
            <a:off x="2891081" y="265412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DC941C-4EDF-054C-B753-DDAD1791A91C}"/>
              </a:ext>
            </a:extLst>
          </p:cNvPr>
          <p:cNvSpPr txBox="1"/>
          <p:nvPr/>
        </p:nvSpPr>
        <p:spPr>
          <a:xfrm rot="16200000">
            <a:off x="3326875" y="257337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17DEA8-3248-8140-9D49-C46AB1C89CA5}"/>
              </a:ext>
            </a:extLst>
          </p:cNvPr>
          <p:cNvSpPr/>
          <p:nvPr/>
        </p:nvSpPr>
        <p:spPr>
          <a:xfrm>
            <a:off x="1264398" y="1525211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1A07402-1C5D-CE49-B2D2-9D6A7AA62CA2}"/>
              </a:ext>
            </a:extLst>
          </p:cNvPr>
          <p:cNvCxnSpPr>
            <a:cxnSpLocks/>
          </p:cNvCxnSpPr>
          <p:nvPr/>
        </p:nvCxnSpPr>
        <p:spPr>
          <a:xfrm flipH="1">
            <a:off x="4095633" y="154183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38B4A3C-B39C-D142-ACDB-6976F76AB99A}"/>
              </a:ext>
            </a:extLst>
          </p:cNvPr>
          <p:cNvSpPr txBox="1"/>
          <p:nvPr/>
        </p:nvSpPr>
        <p:spPr>
          <a:xfrm>
            <a:off x="4283731" y="142641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1A8B430-C9CD-FA44-82D5-E9D3B71E4DC3}"/>
              </a:ext>
            </a:extLst>
          </p:cNvPr>
          <p:cNvCxnSpPr>
            <a:cxnSpLocks/>
          </p:cNvCxnSpPr>
          <p:nvPr/>
        </p:nvCxnSpPr>
        <p:spPr>
          <a:xfrm>
            <a:off x="4113346" y="1599493"/>
            <a:ext cx="0" cy="3252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93FB5-C3BE-934A-A342-FB5F33BE3E24}"/>
              </a:ext>
            </a:extLst>
          </p:cNvPr>
          <p:cNvCxnSpPr/>
          <p:nvPr/>
        </p:nvCxnSpPr>
        <p:spPr>
          <a:xfrm>
            <a:off x="4113346" y="173114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2531982-99B0-AF40-920C-786C3C0A5842}"/>
              </a:ext>
            </a:extLst>
          </p:cNvPr>
          <p:cNvSpPr txBox="1"/>
          <p:nvPr/>
        </p:nvSpPr>
        <p:spPr>
          <a:xfrm>
            <a:off x="4264328" y="16406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A73CC0-F6E0-184E-9AFE-3531D38BD30C}"/>
              </a:ext>
            </a:extLst>
          </p:cNvPr>
          <p:cNvSpPr/>
          <p:nvPr/>
        </p:nvSpPr>
        <p:spPr>
          <a:xfrm>
            <a:off x="1469583" y="343914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32FF5D-3DCA-3F44-8407-CE99AEC134E4}"/>
              </a:ext>
            </a:extLst>
          </p:cNvPr>
          <p:cNvSpPr txBox="1"/>
          <p:nvPr/>
        </p:nvSpPr>
        <p:spPr>
          <a:xfrm>
            <a:off x="4297569" y="343914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F141DA-0A1E-3243-ADCD-1A49DF5E0E12}"/>
              </a:ext>
            </a:extLst>
          </p:cNvPr>
          <p:cNvCxnSpPr>
            <a:cxnSpLocks/>
          </p:cNvCxnSpPr>
          <p:nvPr/>
        </p:nvCxnSpPr>
        <p:spPr>
          <a:xfrm flipH="1">
            <a:off x="4109471" y="3537117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85FF705-76F7-494E-ADF3-75335EC91FCA}"/>
              </a:ext>
            </a:extLst>
          </p:cNvPr>
          <p:cNvCxnSpPr>
            <a:cxnSpLocks/>
          </p:cNvCxnSpPr>
          <p:nvPr/>
        </p:nvCxnSpPr>
        <p:spPr>
          <a:xfrm>
            <a:off x="4139396" y="3611323"/>
            <a:ext cx="0" cy="5828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7CD177-16C7-5143-85E0-39C0EDEED5FD}"/>
              </a:ext>
            </a:extLst>
          </p:cNvPr>
          <p:cNvCxnSpPr>
            <a:cxnSpLocks/>
          </p:cNvCxnSpPr>
          <p:nvPr/>
        </p:nvCxnSpPr>
        <p:spPr>
          <a:xfrm>
            <a:off x="4139396" y="3870112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238AF2A-BD44-1D49-8211-569F3A33B55B}"/>
              </a:ext>
            </a:extLst>
          </p:cNvPr>
          <p:cNvSpPr txBox="1"/>
          <p:nvPr/>
        </p:nvSpPr>
        <p:spPr>
          <a:xfrm>
            <a:off x="4283731" y="3776716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23FDE5-AC26-2840-8139-10651ECD879F}"/>
              </a:ext>
            </a:extLst>
          </p:cNvPr>
          <p:cNvSpPr/>
          <p:nvPr/>
        </p:nvSpPr>
        <p:spPr>
          <a:xfrm>
            <a:off x="1509657" y="5541131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55F51A-96C1-6043-96D2-2601D1038C9F}"/>
              </a:ext>
            </a:extLst>
          </p:cNvPr>
          <p:cNvSpPr txBox="1"/>
          <p:nvPr/>
        </p:nvSpPr>
        <p:spPr>
          <a:xfrm>
            <a:off x="4262594" y="5272454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939012-4203-8A44-B7B6-A65C78BE56A6}"/>
              </a:ext>
            </a:extLst>
          </p:cNvPr>
          <p:cNvSpPr txBox="1"/>
          <p:nvPr/>
        </p:nvSpPr>
        <p:spPr>
          <a:xfrm>
            <a:off x="4264328" y="606381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5663CE-B124-4044-B778-3BC1EBA17132}"/>
              </a:ext>
            </a:extLst>
          </p:cNvPr>
          <p:cNvSpPr txBox="1"/>
          <p:nvPr/>
        </p:nvSpPr>
        <p:spPr>
          <a:xfrm>
            <a:off x="4264328" y="620192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3407CD6-06AF-3642-8D1B-1DDA86752652}"/>
              </a:ext>
            </a:extLst>
          </p:cNvPr>
          <p:cNvCxnSpPr>
            <a:cxnSpLocks/>
          </p:cNvCxnSpPr>
          <p:nvPr/>
        </p:nvCxnSpPr>
        <p:spPr>
          <a:xfrm flipH="1">
            <a:off x="4093207" y="539437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50A45BC-E4A9-984C-9FF6-6B3B4FDCE1EA}"/>
              </a:ext>
            </a:extLst>
          </p:cNvPr>
          <p:cNvCxnSpPr>
            <a:cxnSpLocks/>
          </p:cNvCxnSpPr>
          <p:nvPr/>
        </p:nvCxnSpPr>
        <p:spPr>
          <a:xfrm flipH="1">
            <a:off x="4093518" y="617923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412FDA-5A93-DF44-ADEE-8327FE4AB333}"/>
              </a:ext>
            </a:extLst>
          </p:cNvPr>
          <p:cNvCxnSpPr>
            <a:cxnSpLocks/>
          </p:cNvCxnSpPr>
          <p:nvPr/>
        </p:nvCxnSpPr>
        <p:spPr>
          <a:xfrm flipH="1">
            <a:off x="4091871" y="631734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426FAF09-2CDC-914D-A89F-5ED1F63BD2B4}"/>
              </a:ext>
            </a:extLst>
          </p:cNvPr>
          <p:cNvSpPr txBox="1"/>
          <p:nvPr/>
        </p:nvSpPr>
        <p:spPr>
          <a:xfrm>
            <a:off x="4262594" y="4964686"/>
            <a:ext cx="516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SpoIVB</a:t>
            </a:r>
            <a:endParaRPr lang="en-US" sz="9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8BFD2A6-6925-0145-8F45-6F30FE588D3B}"/>
              </a:ext>
            </a:extLst>
          </p:cNvPr>
          <p:cNvCxnSpPr>
            <a:cxnSpLocks/>
          </p:cNvCxnSpPr>
          <p:nvPr/>
        </p:nvCxnSpPr>
        <p:spPr>
          <a:xfrm flipH="1">
            <a:off x="4093207" y="508660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0C64F82-96D5-3B40-95C0-399569FAA48A}"/>
              </a:ext>
            </a:extLst>
          </p:cNvPr>
          <p:cNvSpPr txBox="1"/>
          <p:nvPr/>
        </p:nvSpPr>
        <p:spPr>
          <a:xfrm>
            <a:off x="6281094" y="4271939"/>
            <a:ext cx="1740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Longer exposure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3C3D34-A127-E047-9D06-7C20E1F582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39" b="16569"/>
          <a:stretch/>
        </p:blipFill>
        <p:spPr>
          <a:xfrm>
            <a:off x="1929007" y="4641271"/>
            <a:ext cx="2117246" cy="19488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68D821-F87F-A34F-B084-6808F64E1B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30" b="19089"/>
          <a:stretch/>
        </p:blipFill>
        <p:spPr>
          <a:xfrm>
            <a:off x="6096785" y="4639782"/>
            <a:ext cx="2109416" cy="19502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5F1298-5A0E-674B-818D-A7465385B220}"/>
              </a:ext>
            </a:extLst>
          </p:cNvPr>
          <p:cNvSpPr txBox="1"/>
          <p:nvPr/>
        </p:nvSpPr>
        <p:spPr>
          <a:xfrm>
            <a:off x="2976246" y="6604885"/>
            <a:ext cx="696376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Protein</a:t>
            </a:r>
            <a:r>
              <a:rPr lang="en-US" sz="900" dirty="0" smtClean="0"/>
              <a:t> </a:t>
            </a:r>
            <a:r>
              <a:rPr lang="en-US" sz="900" dirty="0" smtClean="0"/>
              <a:t>pro</a:t>
            </a:r>
            <a:r>
              <a:rPr lang="en-US" sz="900" dirty="0" smtClean="0"/>
              <a:t>duction was poor </a:t>
            </a:r>
            <a:r>
              <a:rPr lang="en-US" sz="900" dirty="0"/>
              <a:t>for </a:t>
            </a:r>
            <a:r>
              <a:rPr lang="en-US" sz="900" dirty="0" smtClean="0"/>
              <a:t>the pSO240 and pSO252 samples, so </a:t>
            </a:r>
            <a:r>
              <a:rPr lang="en-US" sz="900" dirty="0"/>
              <a:t>n</a:t>
            </a:r>
            <a:r>
              <a:rPr lang="en-US" sz="900" dirty="0" smtClean="0"/>
              <a:t>ew samples were prepared and analyzed on the blots shown </a:t>
            </a:r>
            <a:r>
              <a:rPr lang="en-US" sz="900" dirty="0"/>
              <a:t>in next </a:t>
            </a:r>
            <a:r>
              <a:rPr lang="en-US" sz="900" dirty="0" smtClean="0"/>
              <a:t>slide.</a:t>
            </a:r>
            <a:endParaRPr lang="en-US" sz="9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4E9FD4-8827-A64E-9935-43C095E922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91" t="21583" r="13605"/>
          <a:stretch/>
        </p:blipFill>
        <p:spPr>
          <a:xfrm>
            <a:off x="1929007" y="2721689"/>
            <a:ext cx="2117246" cy="18653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98B492F-9154-2440-9E29-100ECEC8D5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81" t="14514" r="3389" b="7377"/>
          <a:stretch/>
        </p:blipFill>
        <p:spPr>
          <a:xfrm>
            <a:off x="1929007" y="602112"/>
            <a:ext cx="2117246" cy="206477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1A07402-1C5D-CE49-B2D2-9D6A7AA62CA2}"/>
              </a:ext>
            </a:extLst>
          </p:cNvPr>
          <p:cNvCxnSpPr>
            <a:cxnSpLocks/>
          </p:cNvCxnSpPr>
          <p:nvPr/>
        </p:nvCxnSpPr>
        <p:spPr>
          <a:xfrm rot="5400000" flipH="1">
            <a:off x="2624185" y="6705142"/>
            <a:ext cx="23013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1A07402-1C5D-CE49-B2D2-9D6A7AA62CA2}"/>
              </a:ext>
            </a:extLst>
          </p:cNvPr>
          <p:cNvCxnSpPr>
            <a:cxnSpLocks/>
          </p:cNvCxnSpPr>
          <p:nvPr/>
        </p:nvCxnSpPr>
        <p:spPr>
          <a:xfrm rot="5400000" flipH="1">
            <a:off x="2855415" y="6707767"/>
            <a:ext cx="23013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115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72DEF97-1A24-6C49-9701-A4977826952C}"/>
              </a:ext>
            </a:extLst>
          </p:cNvPr>
          <p:cNvSpPr txBox="1"/>
          <p:nvPr/>
        </p:nvSpPr>
        <p:spPr>
          <a:xfrm>
            <a:off x="2357019" y="-3612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C481C6-5782-5A47-9DE0-4D5E48B9574C}"/>
              </a:ext>
            </a:extLst>
          </p:cNvPr>
          <p:cNvSpPr txBox="1"/>
          <p:nvPr/>
        </p:nvSpPr>
        <p:spPr>
          <a:xfrm rot="16200000">
            <a:off x="1894737" y="528726"/>
            <a:ext cx="4908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787155-0B87-5B45-B510-92B4D7E7C56D}"/>
              </a:ext>
            </a:extLst>
          </p:cNvPr>
          <p:cNvSpPr txBox="1"/>
          <p:nvPr/>
        </p:nvSpPr>
        <p:spPr>
          <a:xfrm rot="16200000">
            <a:off x="2961336" y="491797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4C79C3-6F42-6442-A57A-BF57204E7515}"/>
              </a:ext>
            </a:extLst>
          </p:cNvPr>
          <p:cNvSpPr txBox="1"/>
          <p:nvPr/>
        </p:nvSpPr>
        <p:spPr>
          <a:xfrm rot="16200000">
            <a:off x="2082745" y="503039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05E48-CDD5-B24F-9257-64BA834899E7}"/>
              </a:ext>
            </a:extLst>
          </p:cNvPr>
          <p:cNvSpPr txBox="1"/>
          <p:nvPr/>
        </p:nvSpPr>
        <p:spPr>
          <a:xfrm rot="16200000">
            <a:off x="2307958" y="495789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3C441-50D2-F346-9334-86A560FF7B70}"/>
              </a:ext>
            </a:extLst>
          </p:cNvPr>
          <p:cNvSpPr txBox="1"/>
          <p:nvPr/>
        </p:nvSpPr>
        <p:spPr>
          <a:xfrm rot="16200000">
            <a:off x="2544409" y="506582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57C080-E721-324E-8173-B4694A910052}"/>
              </a:ext>
            </a:extLst>
          </p:cNvPr>
          <p:cNvSpPr txBox="1"/>
          <p:nvPr/>
        </p:nvSpPr>
        <p:spPr>
          <a:xfrm rot="16200000">
            <a:off x="2769384" y="496905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DC941C-4EDF-054C-B753-DDAD1791A91C}"/>
              </a:ext>
            </a:extLst>
          </p:cNvPr>
          <p:cNvSpPr txBox="1"/>
          <p:nvPr/>
        </p:nvSpPr>
        <p:spPr>
          <a:xfrm rot="16200000">
            <a:off x="3144114" y="491797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17DEA8-3248-8140-9D49-C46AB1C89CA5}"/>
              </a:ext>
            </a:extLst>
          </p:cNvPr>
          <p:cNvSpPr/>
          <p:nvPr/>
        </p:nvSpPr>
        <p:spPr>
          <a:xfrm>
            <a:off x="1264398" y="1571623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1A07402-1C5D-CE49-B2D2-9D6A7AA62CA2}"/>
              </a:ext>
            </a:extLst>
          </p:cNvPr>
          <p:cNvCxnSpPr>
            <a:cxnSpLocks/>
          </p:cNvCxnSpPr>
          <p:nvPr/>
        </p:nvCxnSpPr>
        <p:spPr>
          <a:xfrm flipH="1">
            <a:off x="4508373" y="179259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38B4A3C-B39C-D142-ACDB-6976F76AB99A}"/>
              </a:ext>
            </a:extLst>
          </p:cNvPr>
          <p:cNvSpPr txBox="1"/>
          <p:nvPr/>
        </p:nvSpPr>
        <p:spPr>
          <a:xfrm>
            <a:off x="4696471" y="167718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1A8B430-C9CD-FA44-82D5-E9D3B71E4DC3}"/>
              </a:ext>
            </a:extLst>
          </p:cNvPr>
          <p:cNvCxnSpPr>
            <a:cxnSpLocks/>
          </p:cNvCxnSpPr>
          <p:nvPr/>
        </p:nvCxnSpPr>
        <p:spPr>
          <a:xfrm>
            <a:off x="4526086" y="1850258"/>
            <a:ext cx="0" cy="2130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93FB5-C3BE-934A-A342-FB5F33BE3E24}"/>
              </a:ext>
            </a:extLst>
          </p:cNvPr>
          <p:cNvCxnSpPr/>
          <p:nvPr/>
        </p:nvCxnSpPr>
        <p:spPr>
          <a:xfrm>
            <a:off x="4526086" y="194886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2531982-99B0-AF40-920C-786C3C0A5842}"/>
              </a:ext>
            </a:extLst>
          </p:cNvPr>
          <p:cNvSpPr txBox="1"/>
          <p:nvPr/>
        </p:nvSpPr>
        <p:spPr>
          <a:xfrm>
            <a:off x="4677068" y="1858344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A73CC0-F6E0-184E-9AFE-3531D38BD30C}"/>
              </a:ext>
            </a:extLst>
          </p:cNvPr>
          <p:cNvSpPr/>
          <p:nvPr/>
        </p:nvSpPr>
        <p:spPr>
          <a:xfrm>
            <a:off x="1469583" y="367360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32FF5D-3DCA-3F44-8407-CE99AEC134E4}"/>
              </a:ext>
            </a:extLst>
          </p:cNvPr>
          <p:cNvSpPr txBox="1"/>
          <p:nvPr/>
        </p:nvSpPr>
        <p:spPr>
          <a:xfrm>
            <a:off x="4677068" y="345886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F141DA-0A1E-3243-ADCD-1A49DF5E0E12}"/>
              </a:ext>
            </a:extLst>
          </p:cNvPr>
          <p:cNvCxnSpPr>
            <a:cxnSpLocks/>
          </p:cNvCxnSpPr>
          <p:nvPr/>
        </p:nvCxnSpPr>
        <p:spPr>
          <a:xfrm flipH="1">
            <a:off x="4488970" y="355683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85FF705-76F7-494E-ADF3-75335EC91FCA}"/>
              </a:ext>
            </a:extLst>
          </p:cNvPr>
          <p:cNvCxnSpPr>
            <a:cxnSpLocks/>
          </p:cNvCxnSpPr>
          <p:nvPr/>
        </p:nvCxnSpPr>
        <p:spPr>
          <a:xfrm>
            <a:off x="4518895" y="3631039"/>
            <a:ext cx="0" cy="8719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07CD177-16C7-5143-85E0-39C0EDEED5FD}"/>
              </a:ext>
            </a:extLst>
          </p:cNvPr>
          <p:cNvCxnSpPr>
            <a:cxnSpLocks/>
          </p:cNvCxnSpPr>
          <p:nvPr/>
        </p:nvCxnSpPr>
        <p:spPr>
          <a:xfrm>
            <a:off x="4518895" y="400909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238AF2A-BD44-1D49-8211-569F3A33B55B}"/>
              </a:ext>
            </a:extLst>
          </p:cNvPr>
          <p:cNvSpPr txBox="1"/>
          <p:nvPr/>
        </p:nvSpPr>
        <p:spPr>
          <a:xfrm>
            <a:off x="4663230" y="3915700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23FDE5-AC26-2840-8139-10651ECD879F}"/>
              </a:ext>
            </a:extLst>
          </p:cNvPr>
          <p:cNvSpPr/>
          <p:nvPr/>
        </p:nvSpPr>
        <p:spPr>
          <a:xfrm>
            <a:off x="1509657" y="5775591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55F51A-96C1-6043-96D2-2601D1038C9F}"/>
              </a:ext>
            </a:extLst>
          </p:cNvPr>
          <p:cNvSpPr txBox="1"/>
          <p:nvPr/>
        </p:nvSpPr>
        <p:spPr>
          <a:xfrm>
            <a:off x="4633656" y="5506914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939012-4203-8A44-B7B6-A65C78BE56A6}"/>
              </a:ext>
            </a:extLst>
          </p:cNvPr>
          <p:cNvSpPr txBox="1"/>
          <p:nvPr/>
        </p:nvSpPr>
        <p:spPr>
          <a:xfrm>
            <a:off x="4635390" y="629827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5663CE-B124-4044-B778-3BC1EBA17132}"/>
              </a:ext>
            </a:extLst>
          </p:cNvPr>
          <p:cNvSpPr txBox="1"/>
          <p:nvPr/>
        </p:nvSpPr>
        <p:spPr>
          <a:xfrm>
            <a:off x="4635390" y="643638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3407CD6-06AF-3642-8D1B-1DDA86752652}"/>
              </a:ext>
            </a:extLst>
          </p:cNvPr>
          <p:cNvCxnSpPr>
            <a:cxnSpLocks/>
          </p:cNvCxnSpPr>
          <p:nvPr/>
        </p:nvCxnSpPr>
        <p:spPr>
          <a:xfrm flipH="1">
            <a:off x="4464269" y="562883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50A45BC-E4A9-984C-9FF6-6B3B4FDCE1EA}"/>
              </a:ext>
            </a:extLst>
          </p:cNvPr>
          <p:cNvCxnSpPr>
            <a:cxnSpLocks/>
          </p:cNvCxnSpPr>
          <p:nvPr/>
        </p:nvCxnSpPr>
        <p:spPr>
          <a:xfrm flipH="1">
            <a:off x="4464580" y="641369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412FDA-5A93-DF44-ADEE-8327FE4AB333}"/>
              </a:ext>
            </a:extLst>
          </p:cNvPr>
          <p:cNvCxnSpPr>
            <a:cxnSpLocks/>
          </p:cNvCxnSpPr>
          <p:nvPr/>
        </p:nvCxnSpPr>
        <p:spPr>
          <a:xfrm flipH="1">
            <a:off x="4462933" y="655180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426FAF09-2CDC-914D-A89F-5ED1F63BD2B4}"/>
              </a:ext>
            </a:extLst>
          </p:cNvPr>
          <p:cNvSpPr txBox="1"/>
          <p:nvPr/>
        </p:nvSpPr>
        <p:spPr>
          <a:xfrm>
            <a:off x="4633656" y="5199146"/>
            <a:ext cx="516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SpoIVB</a:t>
            </a:r>
            <a:endParaRPr lang="en-US" sz="9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8BFD2A6-6925-0145-8F45-6F30FE588D3B}"/>
              </a:ext>
            </a:extLst>
          </p:cNvPr>
          <p:cNvCxnSpPr>
            <a:cxnSpLocks/>
          </p:cNvCxnSpPr>
          <p:nvPr/>
        </p:nvCxnSpPr>
        <p:spPr>
          <a:xfrm flipH="1">
            <a:off x="4464269" y="532106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0C64F82-96D5-3B40-95C0-399569FAA48A}"/>
              </a:ext>
            </a:extLst>
          </p:cNvPr>
          <p:cNvSpPr txBox="1"/>
          <p:nvPr/>
        </p:nvSpPr>
        <p:spPr>
          <a:xfrm>
            <a:off x="6577725" y="4502999"/>
            <a:ext cx="1740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Longer exposure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B69072-DD27-AE46-B5A4-FF29424728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986" b="4938"/>
          <a:stretch/>
        </p:blipFill>
        <p:spPr>
          <a:xfrm>
            <a:off x="1939417" y="4874242"/>
            <a:ext cx="2511839" cy="19502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F4B00F-3BBE-7E4D-9C2D-1F0E5BDBA2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075" b="3462"/>
          <a:stretch/>
        </p:blipFill>
        <p:spPr>
          <a:xfrm>
            <a:off x="6192739" y="4872331"/>
            <a:ext cx="2510771" cy="19502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4DFF8D-FF0F-3444-A756-835A2BD677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20" b="3583"/>
          <a:stretch/>
        </p:blipFill>
        <p:spPr>
          <a:xfrm>
            <a:off x="1937107" y="2858390"/>
            <a:ext cx="2514150" cy="19805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4F52103-A890-9B49-99DE-A7351292D97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564"/>
          <a:stretch/>
        </p:blipFill>
        <p:spPr>
          <a:xfrm>
            <a:off x="1937107" y="828808"/>
            <a:ext cx="2514149" cy="19942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BD008446-3F47-7F44-A282-FDD19AD540E8}"/>
              </a:ext>
            </a:extLst>
          </p:cNvPr>
          <p:cNvSpPr txBox="1"/>
          <p:nvPr/>
        </p:nvSpPr>
        <p:spPr>
          <a:xfrm rot="16200000">
            <a:off x="3672003" y="458905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pSO240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C16FC6-E3B5-6347-B2FD-59293E4DA130}"/>
              </a:ext>
            </a:extLst>
          </p:cNvPr>
          <p:cNvSpPr txBox="1"/>
          <p:nvPr/>
        </p:nvSpPr>
        <p:spPr>
          <a:xfrm rot="16200000">
            <a:off x="3879711" y="466980"/>
            <a:ext cx="5485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pSO252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63B535-65D3-504E-9B2F-F50ED7E1E7D9}"/>
              </a:ext>
            </a:extLst>
          </p:cNvPr>
          <p:cNvSpPr txBox="1"/>
          <p:nvPr/>
        </p:nvSpPr>
        <p:spPr>
          <a:xfrm>
            <a:off x="3773572" y="-36123"/>
            <a:ext cx="1923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</a:t>
            </a:r>
            <a:r>
              <a:rPr lang="en-US" dirty="0" smtClean="0"/>
              <a:t>2 new samples</a:t>
            </a:r>
            <a:endParaRPr lang="en-US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3B93AF5-E5AF-F14B-BE71-7C7385E2ADC0}"/>
              </a:ext>
            </a:extLst>
          </p:cNvPr>
          <p:cNvCxnSpPr>
            <a:cxnSpLocks/>
          </p:cNvCxnSpPr>
          <p:nvPr/>
        </p:nvCxnSpPr>
        <p:spPr>
          <a:xfrm>
            <a:off x="3657600" y="0"/>
            <a:ext cx="0" cy="828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580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21DD64-A634-4B78-8BE1-C2EBE4F5C5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8E6FC8-82EC-4B5F-8981-A701E01ED7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16002A-3C83-40E9-8BBB-180C8AD81A2D}">
  <ds:schemaRefs>
    <ds:schemaRef ds:uri="http://www.w3.org/XML/1998/namespace"/>
    <ds:schemaRef ds:uri="http://purl.org/dc/terms/"/>
    <ds:schemaRef ds:uri="http://schemas.openxmlformats.org/package/2006/metadata/core-properties"/>
    <ds:schemaRef ds:uri="0b01a07b-8d13-4cb5-9d22-64822278069e"/>
    <ds:schemaRef ds:uri="http://schemas.microsoft.com/office/infopath/2007/PartnerControls"/>
    <ds:schemaRef ds:uri="198a9f0d-948e-4f5a-af70-f6d2f30972cd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110</Words>
  <Application>Microsoft Office PowerPoint</Application>
  <PresentationFormat>Widescreen</PresentationFormat>
  <Paragraphs>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16</cp:revision>
  <dcterms:created xsi:type="dcterms:W3CDTF">2021-10-05T18:59:18Z</dcterms:created>
  <dcterms:modified xsi:type="dcterms:W3CDTF">2021-10-09T15:20:02Z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