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0"/>
    <p:restoredTop sz="95814"/>
  </p:normalViewPr>
  <p:slideViewPr>
    <p:cSldViewPr snapToGrid="0" snapToObjects="1">
      <p:cViewPr varScale="1">
        <p:scale>
          <a:sx n="120" d="100"/>
          <a:sy n="120" d="100"/>
        </p:scale>
        <p:origin x="114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9CBBFE-07C3-2A46-9127-2760E44DB9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271AF41-C7E4-914D-8C12-3BA4A9D36A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E8E2BE-84FF-BC49-BBBE-28EA2ED388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885BF-3A77-D142-90AE-679AC113FF28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969CFB-27C0-2A44-9A3D-2CE43D2E8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1FB213-51C1-D64C-A55C-FDC2687F03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A5A8D-4DB0-8042-8016-58F931D21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934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9E1962-D2EB-DC49-BC44-CF55CF1FEC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715FF8-55F1-DB4B-ACEC-A86968F6DC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FF5C7C-1979-6442-B8A9-FBCF421122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885BF-3A77-D142-90AE-679AC113FF28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A4A6CB-6847-C145-8781-CD7C929225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0EAADC-96DB-BB4A-BD57-C185342AF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A5A8D-4DB0-8042-8016-58F931D21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1293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070BB33-43A5-4844-AFFC-DB8E6B26BDA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096BBA4-B8B8-5240-905C-F3A5CC8191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418251-ED44-9441-8A40-2EF42208E7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885BF-3A77-D142-90AE-679AC113FF28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360F71-CB52-144F-A90F-D35E525473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8AC443-2FF5-1748-B019-9E606F85B6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A5A8D-4DB0-8042-8016-58F931D21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721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669994-525C-5B4A-9396-8764C6C54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C59233-F5F5-F04D-BDF0-99BA0ABCB3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D745FD-5E8A-5F49-B871-008873BF5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885BF-3A77-D142-90AE-679AC113FF28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797235-11CE-C340-BDFA-FC245607FC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A0B8A1-0740-284A-8575-3A2A04981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A5A8D-4DB0-8042-8016-58F931D21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4646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4898F6-2FE8-9D46-B218-A5C5AA30D6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2E3A7E-3820-8943-914C-EECFE5A7B6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A654AB-ABE2-1842-9BF0-61AA1BCC47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885BF-3A77-D142-90AE-679AC113FF28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51C3E9-C801-E84D-A968-7BE74BD5D9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DC97E7-D186-1C47-BFD0-084CB01D31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A5A8D-4DB0-8042-8016-58F931D21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27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4F64B9-BAEC-A84A-AB12-8C8D1327C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BF9DD7-026A-744D-B045-C7C9EF1941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82C759-15C2-1749-97CB-76CC67FECC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AC42C1-65F0-B449-90E9-F8FDD8F36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885BF-3A77-D142-90AE-679AC113FF28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94D1AD-C851-AB41-814F-ECD182F734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CFD12F-CFE9-854C-9DBD-3A6C45023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A5A8D-4DB0-8042-8016-58F931D21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229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4A4587-1335-2445-9A11-33B8DC969C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3D7E72-32B7-1148-A8EF-F3823A4922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09CA2D-8F45-3C47-8DCC-EDE4596DB2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E13C634-86A3-B645-A300-6AAE28D1E4B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59873EB-DD63-A34A-A163-2BF6BC8C05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C589252-E6C4-D644-840F-16FCA3C0BE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885BF-3A77-D142-90AE-679AC113FF28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82889B-85E8-DC4D-8745-A49A78D67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C7300B1-E983-B34E-A018-867BF3CF6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A5A8D-4DB0-8042-8016-58F931D21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691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C1A5C0-7DFA-3547-BAEB-68FFAE0B1C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5A14F6-F274-5E4D-B877-CABF73CF1A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885BF-3A77-D142-90AE-679AC113FF28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8E9174-24A9-F24B-9618-079FEAD398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02F901-9A24-854D-98A1-C2DD465E0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A5A8D-4DB0-8042-8016-58F931D21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729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D6F8D53-2FD4-194C-A57C-8CF7472EA5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885BF-3A77-D142-90AE-679AC113FF28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2D6F9B0-996C-4848-A92A-4C2082E669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74A535-BBC3-8248-9029-358663C937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A5A8D-4DB0-8042-8016-58F931D21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785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A17CFA-C5D6-0B4E-949D-CA7107056B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F5DCA2-DB36-8842-9BF1-7E1B9046B9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930E89-7BFA-9746-A8C0-B62F3DCFE9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A4974B-D679-1549-8EBB-9005A26495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885BF-3A77-D142-90AE-679AC113FF28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B88961-77F6-4341-83F2-0BAAB8672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C27B2F-70CA-C449-82F1-46FD5BD3A5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A5A8D-4DB0-8042-8016-58F931D21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2483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42642-C081-DB4F-B356-D4F5A9910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4633041-39E9-7742-AE92-BD8FF6C2D2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03FEC9-C9FE-8F43-AD3C-A9DF6E80B5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90A71A-E765-C14D-A88A-84C672BED7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885BF-3A77-D142-90AE-679AC113FF28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0CB5C5-9B68-F248-B979-0E10FE13B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A50759-F8B6-D542-95EC-E8FBA2D60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A5A8D-4DB0-8042-8016-58F931D21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1445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BBEDA79-3D94-104E-83DC-07ACF1FF1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C38C4-387C-3340-BEF8-FEF2A1728F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4E4638-107E-5748-8E25-6C2795C67E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8885BF-3A77-D142-90AE-679AC113FF28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D5F0C7-F098-CC44-9002-7B3CC99350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88BEED-C3D2-A448-AD94-29FADCD415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DA5A8D-4DB0-8042-8016-58F931D21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972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7" Type="http://schemas.openxmlformats.org/officeDocument/2006/relationships/image" Target="../media/image6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tiff"/><Relationship Id="rId5" Type="http://schemas.openxmlformats.org/officeDocument/2006/relationships/image" Target="../media/image4.tiff"/><Relationship Id="rId4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23C75EF-7AD6-C84B-822A-635420C33C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678" y="4771980"/>
            <a:ext cx="1345951" cy="190851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C3DBE3A-C4FF-844C-BD79-C215927BA2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96" r="8573"/>
          <a:stretch/>
        </p:blipFill>
        <p:spPr>
          <a:xfrm>
            <a:off x="2267678" y="2832846"/>
            <a:ext cx="1345951" cy="186118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324AF6E-D4AE-934F-9EF5-08C330AB3EA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960"/>
          <a:stretch/>
        </p:blipFill>
        <p:spPr>
          <a:xfrm>
            <a:off x="2267678" y="1036237"/>
            <a:ext cx="1345951" cy="171865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63DA5C2-531A-524B-9556-9B3F4A23A090}"/>
              </a:ext>
            </a:extLst>
          </p:cNvPr>
          <p:cNvSpPr/>
          <p:nvPr/>
        </p:nvSpPr>
        <p:spPr>
          <a:xfrm>
            <a:off x="1884030" y="5610822"/>
            <a:ext cx="39466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αHis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08D03E1-FB86-1D4A-A8C2-F256808CEF43}"/>
              </a:ext>
            </a:extLst>
          </p:cNvPr>
          <p:cNvSpPr/>
          <p:nvPr/>
        </p:nvSpPr>
        <p:spPr>
          <a:xfrm>
            <a:off x="1843956" y="3532604"/>
            <a:ext cx="43473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αGFP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C2A97B5-CEDA-1543-90BB-8CC758A9FF2C}"/>
              </a:ext>
            </a:extLst>
          </p:cNvPr>
          <p:cNvSpPr/>
          <p:nvPr/>
        </p:nvSpPr>
        <p:spPr>
          <a:xfrm>
            <a:off x="1627759" y="1665929"/>
            <a:ext cx="639919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</a:t>
            </a:r>
            <a:r>
              <a:rPr lang="en-US" sz="900" dirty="0" err="1"/>
              <a:t>SpoIVFA</a:t>
            </a:r>
            <a:endParaRPr lang="en-US" sz="9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04F5E21-37AE-A24C-8412-E596792512ED}"/>
              </a:ext>
            </a:extLst>
          </p:cNvPr>
          <p:cNvSpPr txBox="1"/>
          <p:nvPr/>
        </p:nvSpPr>
        <p:spPr>
          <a:xfrm rot="18838318">
            <a:off x="2589170" y="602727"/>
            <a:ext cx="8996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cytTM-SpoIVFB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DBB476-13B1-9C4C-81B5-8823C541623E}"/>
              </a:ext>
            </a:extLst>
          </p:cNvPr>
          <p:cNvSpPr txBox="1"/>
          <p:nvPr/>
        </p:nvSpPr>
        <p:spPr>
          <a:xfrm rot="18834867">
            <a:off x="3075341" y="499145"/>
            <a:ext cx="118654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cytTM-SpoIVFB F66A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2D9A56D-8632-1D46-B687-13A9F825107E}"/>
              </a:ext>
            </a:extLst>
          </p:cNvPr>
          <p:cNvCxnSpPr>
            <a:cxnSpLocks/>
          </p:cNvCxnSpPr>
          <p:nvPr/>
        </p:nvCxnSpPr>
        <p:spPr>
          <a:xfrm flipH="1">
            <a:off x="3654176" y="1781345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96C46533-75E7-D349-A9E4-4C2680279ED4}"/>
              </a:ext>
            </a:extLst>
          </p:cNvPr>
          <p:cNvSpPr txBox="1"/>
          <p:nvPr/>
        </p:nvSpPr>
        <p:spPr>
          <a:xfrm>
            <a:off x="3842274" y="1665929"/>
            <a:ext cx="57419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SpoIVFA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F54D140-77A6-7E4E-998C-410C607ED2CB}"/>
              </a:ext>
            </a:extLst>
          </p:cNvPr>
          <p:cNvSpPr txBox="1"/>
          <p:nvPr/>
        </p:nvSpPr>
        <p:spPr>
          <a:xfrm>
            <a:off x="3842274" y="3497420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  <a:p>
            <a:endParaRPr lang="en-US" sz="900" dirty="0"/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31890338-8DDA-2947-B44A-46F3F6BC5F09}"/>
              </a:ext>
            </a:extLst>
          </p:cNvPr>
          <p:cNvCxnSpPr>
            <a:cxnSpLocks/>
          </p:cNvCxnSpPr>
          <p:nvPr/>
        </p:nvCxnSpPr>
        <p:spPr>
          <a:xfrm flipH="1">
            <a:off x="3654176" y="3595390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CB4CC80-44D5-754C-81AE-91A15A14D5EF}"/>
              </a:ext>
            </a:extLst>
          </p:cNvPr>
          <p:cNvCxnSpPr>
            <a:cxnSpLocks/>
          </p:cNvCxnSpPr>
          <p:nvPr/>
        </p:nvCxnSpPr>
        <p:spPr>
          <a:xfrm flipH="1">
            <a:off x="3654176" y="5584938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19C18DEF-2AD0-5B44-975C-014CF14CD5BF}"/>
              </a:ext>
            </a:extLst>
          </p:cNvPr>
          <p:cNvCxnSpPr>
            <a:cxnSpLocks/>
          </p:cNvCxnSpPr>
          <p:nvPr/>
        </p:nvCxnSpPr>
        <p:spPr>
          <a:xfrm flipH="1">
            <a:off x="3654176" y="6218956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D9625437-7F9D-BE49-8BCF-FBC1E3A21EF6}"/>
              </a:ext>
            </a:extLst>
          </p:cNvPr>
          <p:cNvCxnSpPr>
            <a:cxnSpLocks/>
          </p:cNvCxnSpPr>
          <p:nvPr/>
        </p:nvCxnSpPr>
        <p:spPr>
          <a:xfrm flipH="1">
            <a:off x="3645524" y="6334570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BAE68268-18FB-B94D-9DE5-88F42D1E6C27}"/>
              </a:ext>
            </a:extLst>
          </p:cNvPr>
          <p:cNvSpPr txBox="1"/>
          <p:nvPr/>
        </p:nvSpPr>
        <p:spPr>
          <a:xfrm>
            <a:off x="3842274" y="5463723"/>
            <a:ext cx="8996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cytTM-SpoIVFB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1315D3F-5114-2E4E-A586-79DC59EB6744}"/>
              </a:ext>
            </a:extLst>
          </p:cNvPr>
          <p:cNvSpPr txBox="1"/>
          <p:nvPr/>
        </p:nvSpPr>
        <p:spPr>
          <a:xfrm>
            <a:off x="3842274" y="6103738"/>
            <a:ext cx="81785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Pro-</a:t>
            </a:r>
            <a:r>
              <a:rPr lang="en-US" sz="900" dirty="0" err="1"/>
              <a:t>σ</a:t>
            </a:r>
            <a:r>
              <a:rPr lang="en-US" sz="900" baseline="30000" dirty="0" err="1"/>
              <a:t>K</a:t>
            </a:r>
            <a:r>
              <a:rPr lang="en-US" sz="900" dirty="0"/>
              <a:t>(1-127)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CED2A14-2B56-F446-A079-A176D9C7B8BE}"/>
              </a:ext>
            </a:extLst>
          </p:cNvPr>
          <p:cNvSpPr txBox="1"/>
          <p:nvPr/>
        </p:nvSpPr>
        <p:spPr>
          <a:xfrm>
            <a:off x="3842274" y="6219154"/>
            <a:ext cx="98777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cleavage product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65456-89DA-7048-B227-30F0289CFCCA}"/>
              </a:ext>
            </a:extLst>
          </p:cNvPr>
          <p:cNvCxnSpPr>
            <a:cxnSpLocks/>
          </p:cNvCxnSpPr>
          <p:nvPr/>
        </p:nvCxnSpPr>
        <p:spPr>
          <a:xfrm>
            <a:off x="3670310" y="1815048"/>
            <a:ext cx="0" cy="16967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C244EC3-9F48-D948-BD2F-7F3B3FA760F3}"/>
              </a:ext>
            </a:extLst>
          </p:cNvPr>
          <p:cNvCxnSpPr/>
          <p:nvPr/>
        </p:nvCxnSpPr>
        <p:spPr>
          <a:xfrm>
            <a:off x="3670310" y="1898423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F416386A-2D56-9D4E-9CC8-F0C7C116F19F}"/>
              </a:ext>
            </a:extLst>
          </p:cNvPr>
          <p:cNvSpPr txBox="1"/>
          <p:nvPr/>
        </p:nvSpPr>
        <p:spPr>
          <a:xfrm>
            <a:off x="3821292" y="1807904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A771FE4-96DC-9048-8B4E-8E66FD0B8672}"/>
              </a:ext>
            </a:extLst>
          </p:cNvPr>
          <p:cNvCxnSpPr>
            <a:cxnSpLocks/>
          </p:cNvCxnSpPr>
          <p:nvPr/>
        </p:nvCxnSpPr>
        <p:spPr>
          <a:xfrm>
            <a:off x="3684101" y="3660665"/>
            <a:ext cx="0" cy="5959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7652AA0-C225-6242-A4EB-19A7B1E2C64B}"/>
              </a:ext>
            </a:extLst>
          </p:cNvPr>
          <p:cNvCxnSpPr>
            <a:cxnSpLocks/>
          </p:cNvCxnSpPr>
          <p:nvPr/>
        </p:nvCxnSpPr>
        <p:spPr>
          <a:xfrm>
            <a:off x="3684101" y="3948550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F84CEBFE-3CC8-2E4E-B8B0-3BE2F96AB52B}"/>
              </a:ext>
            </a:extLst>
          </p:cNvPr>
          <p:cNvSpPr txBox="1"/>
          <p:nvPr/>
        </p:nvSpPr>
        <p:spPr>
          <a:xfrm>
            <a:off x="3828436" y="3855154"/>
            <a:ext cx="30008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**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A7D7CA7-EA5B-D144-9665-743B4B791CC2}"/>
              </a:ext>
            </a:extLst>
          </p:cNvPr>
          <p:cNvSpPr txBox="1"/>
          <p:nvPr/>
        </p:nvSpPr>
        <p:spPr>
          <a:xfrm>
            <a:off x="1558267" y="360022"/>
            <a:ext cx="6515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Set 1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8025498B-CD72-094F-A108-B7F40911A9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50406" y="4768437"/>
            <a:ext cx="1345951" cy="191205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489790D5-9F52-3447-BE06-FC8DA92A07C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780" r="4782"/>
          <a:stretch/>
        </p:blipFill>
        <p:spPr>
          <a:xfrm>
            <a:off x="6050406" y="2914969"/>
            <a:ext cx="1345951" cy="177905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FB49FF44-9F5B-1742-B5AC-54DCA798E6A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50406" y="1120845"/>
            <a:ext cx="1345951" cy="172347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73F828EB-B482-2B40-90E1-AE1C365E2A79}"/>
              </a:ext>
            </a:extLst>
          </p:cNvPr>
          <p:cNvSpPr txBox="1"/>
          <p:nvPr/>
        </p:nvSpPr>
        <p:spPr>
          <a:xfrm rot="18838318">
            <a:off x="6143670" y="683779"/>
            <a:ext cx="8996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cytTM-SpoIVFB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8F5CAD1-6522-FB4B-B1E3-F7EBAD538FF1}"/>
              </a:ext>
            </a:extLst>
          </p:cNvPr>
          <p:cNvSpPr txBox="1"/>
          <p:nvPr/>
        </p:nvSpPr>
        <p:spPr>
          <a:xfrm rot="18834867">
            <a:off x="6287607" y="580199"/>
            <a:ext cx="118654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cytTM-SpoIVFB F66A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ACEB90B-73C3-AE49-8DF3-8735C59A70B9}"/>
              </a:ext>
            </a:extLst>
          </p:cNvPr>
          <p:cNvSpPr txBox="1"/>
          <p:nvPr/>
        </p:nvSpPr>
        <p:spPr>
          <a:xfrm rot="18838318">
            <a:off x="6530339" y="683779"/>
            <a:ext cx="8996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cytTM-SpoIVFB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157158-31D1-BA41-B978-F7DD9E6E70F2}"/>
              </a:ext>
            </a:extLst>
          </p:cNvPr>
          <p:cNvSpPr txBox="1"/>
          <p:nvPr/>
        </p:nvSpPr>
        <p:spPr>
          <a:xfrm rot="18834867">
            <a:off x="6685122" y="580198"/>
            <a:ext cx="118654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cytTM-SpoIVFB F66A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0B9A1AB-A2DA-BB45-A749-616DE2678710}"/>
              </a:ext>
            </a:extLst>
          </p:cNvPr>
          <p:cNvSpPr txBox="1"/>
          <p:nvPr/>
        </p:nvSpPr>
        <p:spPr>
          <a:xfrm>
            <a:off x="5092822" y="360022"/>
            <a:ext cx="11212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Sets </a:t>
            </a:r>
            <a:r>
              <a:rPr lang="en-US" dirty="0"/>
              <a:t>2 &amp; 3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74131B2F-9C3E-024A-98E6-C0C9CDE8236D}"/>
              </a:ext>
            </a:extLst>
          </p:cNvPr>
          <p:cNvSpPr/>
          <p:nvPr/>
        </p:nvSpPr>
        <p:spPr>
          <a:xfrm>
            <a:off x="5661308" y="5610822"/>
            <a:ext cx="39466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αHis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17CFBDA-B8B8-7A4B-9A75-F03BB2A544F6}"/>
              </a:ext>
            </a:extLst>
          </p:cNvPr>
          <p:cNvSpPr/>
          <p:nvPr/>
        </p:nvSpPr>
        <p:spPr>
          <a:xfrm>
            <a:off x="5621234" y="3532604"/>
            <a:ext cx="43473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αGFP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C6D75A23-4FE2-404A-930E-AA3DF6A6B684}"/>
              </a:ext>
            </a:extLst>
          </p:cNvPr>
          <p:cNvSpPr/>
          <p:nvPr/>
        </p:nvSpPr>
        <p:spPr>
          <a:xfrm>
            <a:off x="5405037" y="1665929"/>
            <a:ext cx="639919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</a:t>
            </a:r>
            <a:r>
              <a:rPr lang="en-US" sz="900" dirty="0" err="1"/>
              <a:t>SpoIVFA</a:t>
            </a:r>
            <a:endParaRPr lang="en-US" sz="900" dirty="0"/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429B82EA-F044-9C47-818E-1CD88841FE1E}"/>
              </a:ext>
            </a:extLst>
          </p:cNvPr>
          <p:cNvCxnSpPr>
            <a:cxnSpLocks/>
          </p:cNvCxnSpPr>
          <p:nvPr/>
        </p:nvCxnSpPr>
        <p:spPr>
          <a:xfrm flipH="1">
            <a:off x="7443809" y="1815048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40ED6DEA-C680-EA48-A5C0-BCD732C405B4}"/>
              </a:ext>
            </a:extLst>
          </p:cNvPr>
          <p:cNvSpPr txBox="1"/>
          <p:nvPr/>
        </p:nvSpPr>
        <p:spPr>
          <a:xfrm>
            <a:off x="7631907" y="1699632"/>
            <a:ext cx="57419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SpoIVFA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D40CEEA-D0A8-D143-9550-9F5776FEB6E5}"/>
              </a:ext>
            </a:extLst>
          </p:cNvPr>
          <p:cNvSpPr txBox="1"/>
          <p:nvPr/>
        </p:nvSpPr>
        <p:spPr>
          <a:xfrm>
            <a:off x="7631907" y="3449843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  <a:p>
            <a:endParaRPr lang="en-US" sz="900" dirty="0"/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45B98E4A-7E23-3643-BB4D-18F3C9250F1C}"/>
              </a:ext>
            </a:extLst>
          </p:cNvPr>
          <p:cNvCxnSpPr>
            <a:cxnSpLocks/>
          </p:cNvCxnSpPr>
          <p:nvPr/>
        </p:nvCxnSpPr>
        <p:spPr>
          <a:xfrm flipH="1">
            <a:off x="7443809" y="3547813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D117FBAE-2B55-4947-9020-D10C483AEF25}"/>
              </a:ext>
            </a:extLst>
          </p:cNvPr>
          <p:cNvCxnSpPr>
            <a:cxnSpLocks/>
          </p:cNvCxnSpPr>
          <p:nvPr/>
        </p:nvCxnSpPr>
        <p:spPr>
          <a:xfrm flipH="1">
            <a:off x="7443809" y="5547521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3BC29CBC-9B0C-9746-BA3A-BC4EA7A93F88}"/>
              </a:ext>
            </a:extLst>
          </p:cNvPr>
          <p:cNvCxnSpPr>
            <a:cxnSpLocks/>
          </p:cNvCxnSpPr>
          <p:nvPr/>
        </p:nvCxnSpPr>
        <p:spPr>
          <a:xfrm flipH="1">
            <a:off x="7443809" y="6100259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9EFEB77D-AA3E-A443-9C2F-69F8015BCFFF}"/>
              </a:ext>
            </a:extLst>
          </p:cNvPr>
          <p:cNvCxnSpPr>
            <a:cxnSpLocks/>
          </p:cNvCxnSpPr>
          <p:nvPr/>
        </p:nvCxnSpPr>
        <p:spPr>
          <a:xfrm flipH="1">
            <a:off x="7435157" y="6215873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355BC0BA-C04C-7E46-A001-04545F297B5D}"/>
              </a:ext>
            </a:extLst>
          </p:cNvPr>
          <p:cNvSpPr txBox="1"/>
          <p:nvPr/>
        </p:nvSpPr>
        <p:spPr>
          <a:xfrm>
            <a:off x="7631907" y="5426306"/>
            <a:ext cx="8996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cytTM-SpoIVFB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0EED2389-970A-9543-8925-6E58F8D01D65}"/>
              </a:ext>
            </a:extLst>
          </p:cNvPr>
          <p:cNvSpPr txBox="1"/>
          <p:nvPr/>
        </p:nvSpPr>
        <p:spPr>
          <a:xfrm>
            <a:off x="7631907" y="5985041"/>
            <a:ext cx="81785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Pro-</a:t>
            </a:r>
            <a:r>
              <a:rPr lang="en-US" sz="900" dirty="0" err="1"/>
              <a:t>σ</a:t>
            </a:r>
            <a:r>
              <a:rPr lang="en-US" sz="900" baseline="30000" dirty="0" err="1"/>
              <a:t>K</a:t>
            </a:r>
            <a:r>
              <a:rPr lang="en-US" sz="900" dirty="0"/>
              <a:t>(1-127)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4073E25E-19E8-194B-97F4-EBF2AE27A9C9}"/>
              </a:ext>
            </a:extLst>
          </p:cNvPr>
          <p:cNvSpPr txBox="1"/>
          <p:nvPr/>
        </p:nvSpPr>
        <p:spPr>
          <a:xfrm>
            <a:off x="7631907" y="6100457"/>
            <a:ext cx="98777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cleavage product</a:t>
            </a: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6E21611B-7CF3-2649-BD0A-C906E3F28CEF}"/>
              </a:ext>
            </a:extLst>
          </p:cNvPr>
          <p:cNvCxnSpPr>
            <a:cxnSpLocks/>
          </p:cNvCxnSpPr>
          <p:nvPr/>
        </p:nvCxnSpPr>
        <p:spPr>
          <a:xfrm>
            <a:off x="7459943" y="1848751"/>
            <a:ext cx="0" cy="16967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EDFE719F-3A9F-7440-BCAB-49348A3B22C3}"/>
              </a:ext>
            </a:extLst>
          </p:cNvPr>
          <p:cNvCxnSpPr/>
          <p:nvPr/>
        </p:nvCxnSpPr>
        <p:spPr>
          <a:xfrm>
            <a:off x="7459943" y="1932126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5B4753F2-7442-BF4B-8684-E0E2A2FFF1D9}"/>
              </a:ext>
            </a:extLst>
          </p:cNvPr>
          <p:cNvSpPr txBox="1"/>
          <p:nvPr/>
        </p:nvSpPr>
        <p:spPr>
          <a:xfrm>
            <a:off x="7610925" y="1841607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70F73DB-56B1-D24D-B396-082EE14E84DE}"/>
              </a:ext>
            </a:extLst>
          </p:cNvPr>
          <p:cNvCxnSpPr>
            <a:cxnSpLocks/>
          </p:cNvCxnSpPr>
          <p:nvPr/>
        </p:nvCxnSpPr>
        <p:spPr>
          <a:xfrm>
            <a:off x="7473734" y="3613088"/>
            <a:ext cx="0" cy="5959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811865CE-F0E5-1346-BB2C-EDCE9F8360A8}"/>
              </a:ext>
            </a:extLst>
          </p:cNvPr>
          <p:cNvCxnSpPr>
            <a:cxnSpLocks/>
          </p:cNvCxnSpPr>
          <p:nvPr/>
        </p:nvCxnSpPr>
        <p:spPr>
          <a:xfrm>
            <a:off x="7473734" y="3900973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BB4F628F-A123-734C-A22A-DB2BC7738A1D}"/>
              </a:ext>
            </a:extLst>
          </p:cNvPr>
          <p:cNvSpPr txBox="1"/>
          <p:nvPr/>
        </p:nvSpPr>
        <p:spPr>
          <a:xfrm>
            <a:off x="7618069" y="3807577"/>
            <a:ext cx="30008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**</a:t>
            </a:r>
          </a:p>
        </p:txBody>
      </p:sp>
    </p:spTree>
    <p:extLst>
      <p:ext uri="{BB962C8B-B14F-4D97-AF65-F5344CB8AC3E}">
        <p14:creationId xmlns:p14="http://schemas.microsoft.com/office/powerpoint/2010/main" val="26576031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C5B878757C6144B104C5E4029E0BB6" ma:contentTypeVersion="14" ma:contentTypeDescription="Create a new document." ma:contentTypeScope="" ma:versionID="9f688f900531a4236b6da98bf3cb268f">
  <xsd:schema xmlns:xsd="http://www.w3.org/2001/XMLSchema" xmlns:xs="http://www.w3.org/2001/XMLSchema" xmlns:p="http://schemas.microsoft.com/office/2006/metadata/properties" xmlns:ns3="0b01a07b-8d13-4cb5-9d22-64822278069e" xmlns:ns4="198a9f0d-948e-4f5a-af70-f6d2f30972cd" targetNamespace="http://schemas.microsoft.com/office/2006/metadata/properties" ma:root="true" ma:fieldsID="c04d3e0e4baedd5a0de5ec8817e1430b" ns3:_="" ns4:_="">
    <xsd:import namespace="0b01a07b-8d13-4cb5-9d22-64822278069e"/>
    <xsd:import namespace="198a9f0d-948e-4f5a-af70-f6d2f30972c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01a07b-8d13-4cb5-9d22-64822278069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8a9f0d-948e-4f5a-af70-f6d2f30972cd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E2339FC-642D-487F-9C3C-FE31FB3004DB}">
  <ds:schemaRefs>
    <ds:schemaRef ds:uri="http://purl.org/dc/terms/"/>
    <ds:schemaRef ds:uri="http://schemas.openxmlformats.org/package/2006/metadata/core-properties"/>
    <ds:schemaRef ds:uri="http://www.w3.org/XML/1998/namespace"/>
    <ds:schemaRef ds:uri="0b01a07b-8d13-4cb5-9d22-64822278069e"/>
    <ds:schemaRef ds:uri="198a9f0d-948e-4f5a-af70-f6d2f30972cd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2B4D3029-96F5-46BA-B957-4A0B0979EF2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95D4DC7-5389-4611-9A19-70083BE8420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b01a07b-8d13-4cb5-9d22-64822278069e"/>
    <ds:schemaRef ds:uri="198a9f0d-948e-4f5a-af70-f6d2f30972c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43</Words>
  <Application>Microsoft Office PowerPoint</Application>
  <PresentationFormat>Widescreen</PresentationFormat>
  <Paragraphs>28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Lee Kroos</cp:lastModifiedBy>
  <cp:revision>7</cp:revision>
  <dcterms:created xsi:type="dcterms:W3CDTF">2021-10-06T23:11:02Z</dcterms:created>
  <dcterms:modified xsi:type="dcterms:W3CDTF">2021-10-12T12:11:12Z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0x010100C2C5B878757C6144B104C5E4029E0BB6</vt:lpwstr>
  </property>
</Properties>
</file>