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sldIdLst>
    <p:sldId id="256" r:id="rId5"/>
    <p:sldId id="258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9"/>
    <p:restoredTop sz="93834"/>
  </p:normalViewPr>
  <p:slideViewPr>
    <p:cSldViewPr snapToGrid="0" snapToObjects="1">
      <p:cViewPr varScale="1">
        <p:scale>
          <a:sx n="117" d="100"/>
          <a:sy n="117" d="100"/>
        </p:scale>
        <p:origin x="21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69C7A-8F88-3A4E-AE39-4055F3002D2F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43886-2049-CF43-94B3-D823589FC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714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43886-2049-CF43-94B3-D823589FC7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745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43886-2049-CF43-94B3-D823589FC7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074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43886-2049-CF43-94B3-D823589FC72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46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D7AD1-6311-AD4C-B8EC-6FE27D3244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06EDB6-A6CF-1940-9221-9E95EA1C4B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70291-57FA-C440-B568-42767F232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783196-C5ED-CA41-837C-765AE27EF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B4D62-F380-0343-A241-F38E5FEE3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759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1BD1E-19B4-DD4B-BE94-4D4ED3823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86687D-01E9-0F4F-90E6-2F9CCE0DB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C05FD-22B9-1941-932D-D9D97ABCF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CCEB02-4BC2-4447-B9E9-973487567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997EA-7804-6B4A-B53C-8CBE397F9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60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73A125-DF54-5345-AB3C-11D7AF5E33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AFA0F-7C41-8847-BE70-1A3CE34B6D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EEB62-B2DB-9343-9588-2EB70E815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C8BA09-61F7-1B42-BBE2-8FC1032C3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4FC9D-C8FC-AF42-835B-71CFF6B1B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595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EA524-14A0-AF48-A943-C797EEF3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7ACBB-6ED2-F147-ABFE-2ABF21FED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8CD5B-9290-8148-9367-EDB7D92DD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3F04C-26B2-EF44-81FA-C55DFBA11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F4578-9E38-7743-B107-20402EEE5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09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764EE-FCE3-7E4F-B618-E6F4E32D2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4D28A2-1EB4-B546-BD9C-51B29BD63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64C498-B577-B646-B5E9-9B9966983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EBFC5-7E9F-F54B-9080-251E5BDA8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FEAA1-432E-9840-9F60-D9985B41A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729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D22F8-5BE5-E846-81D3-AA1933BE1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A03CA-59E6-264A-BC99-AEA51F4CF6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33EDCE-B1BC-9449-B386-D8A7B9B584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D5E61C-FAC6-D44F-A85F-E7484252B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CF8F42-12BE-E946-BD27-202E3660A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FDC7F7-DECC-4847-B278-9509765E2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189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35F86-1D1E-A14E-B8E4-5CC8B614C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28ED6-B8E3-3F41-AF4C-EB22CD4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186687-102B-9440-ADC7-EAD0D47ED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0F5E19-E20D-B841-8DF8-85D8861BB4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5577DF-9377-0A43-909A-7EE35A09A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851641-426C-524D-AC74-4794076F4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187A2D-7A63-C84D-A2D9-6AA88597B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6F9B08-229E-F846-9652-2FC872D2D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982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81CCC-1FD9-1544-ABD6-90226530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045A25-9F50-F049-80E5-56DDD159F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84011-AE0A-8E47-81A8-555149210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F5F62F-09CA-FF4B-9F72-429AA2EA4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11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B5B7DE-3EC4-3E46-9255-D888D40B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B0E682-8C1C-704D-B955-D426EF608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36351F-795E-4C49-9E3B-5D872CE4A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28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3412E-5354-4F44-A5A3-82F5F3FC0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8051E-B576-F441-8406-F58F3992D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A4C46E-1290-6F4A-BD2D-0053076E38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BFB0F4-3114-B44B-8F16-BE86E8AC5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17AFA4-8CCE-2B4D-8B1D-A9E627488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84ECEA-FFC9-8C4C-BF76-6E0BA1FB4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2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04E52-0241-3D4C-8D29-FE5CFC189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4EDA6E-E69E-E84E-B471-167395BC20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5BDF42-C366-E340-922C-53D796BE40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550F8D-5581-0547-AE01-440B174FF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205BA0-6406-F145-8C9B-049B61983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B88B87-9709-F54B-9610-6362785A2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091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898907-4AB0-DF43-8245-70CA22CA7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477154-E8D9-2946-B420-9F1EEB2F4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EBB08-F155-AA45-BA0E-1F3F9E5E26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36439-3417-EB46-AB5D-DB25807AC9C2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4BA6B-41CE-FB42-BD63-3B0D3BF034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FE3296-6C8F-D349-A5B0-48244CB74A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555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tiff"/><Relationship Id="rId7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11" Type="http://schemas.openxmlformats.org/officeDocument/2006/relationships/image" Target="../media/image9.tiff"/><Relationship Id="rId5" Type="http://schemas.openxmlformats.org/officeDocument/2006/relationships/image" Target="../media/image3.tiff"/><Relationship Id="rId10" Type="http://schemas.openxmlformats.org/officeDocument/2006/relationships/image" Target="../media/image8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f"/><Relationship Id="rId3" Type="http://schemas.openxmlformats.org/officeDocument/2006/relationships/image" Target="../media/image10.tiff"/><Relationship Id="rId7" Type="http://schemas.openxmlformats.org/officeDocument/2006/relationships/image" Target="../media/image1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tiff"/><Relationship Id="rId11" Type="http://schemas.openxmlformats.org/officeDocument/2006/relationships/image" Target="../media/image18.tiff"/><Relationship Id="rId5" Type="http://schemas.openxmlformats.org/officeDocument/2006/relationships/image" Target="../media/image12.tiff"/><Relationship Id="rId10" Type="http://schemas.openxmlformats.org/officeDocument/2006/relationships/image" Target="../media/image17.tiff"/><Relationship Id="rId4" Type="http://schemas.openxmlformats.org/officeDocument/2006/relationships/image" Target="../media/image11.tiff"/><Relationship Id="rId9" Type="http://schemas.openxmlformats.org/officeDocument/2006/relationships/image" Target="../media/image1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7" Type="http://schemas.openxmlformats.org/officeDocument/2006/relationships/image" Target="../media/image2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tiff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3A0301E-755A-AB4D-A74C-0B0035349A0B}"/>
              </a:ext>
            </a:extLst>
          </p:cNvPr>
          <p:cNvSpPr txBox="1"/>
          <p:nvPr/>
        </p:nvSpPr>
        <p:spPr>
          <a:xfrm>
            <a:off x="1247134" y="6482405"/>
            <a:ext cx="704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6A0E52-A4D3-1748-B64B-8E29D6C87ACD}"/>
              </a:ext>
            </a:extLst>
          </p:cNvPr>
          <p:cNvSpPr txBox="1"/>
          <p:nvPr/>
        </p:nvSpPr>
        <p:spPr>
          <a:xfrm rot="17827962">
            <a:off x="584172" y="910739"/>
            <a:ext cx="811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011930-BD83-A24E-A9F1-F5EC7B559207}"/>
              </a:ext>
            </a:extLst>
          </p:cNvPr>
          <p:cNvSpPr txBox="1"/>
          <p:nvPr/>
        </p:nvSpPr>
        <p:spPr>
          <a:xfrm rot="17843325">
            <a:off x="1008469" y="1015165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L44A</a:t>
            </a:r>
            <a:endParaRPr lang="en-US" sz="900" dirty="0">
              <a:cs typeface="Times New Roman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D52141D-5D56-DA48-822E-12C97A5B23DA}"/>
              </a:ext>
            </a:extLst>
          </p:cNvPr>
          <p:cNvCxnSpPr>
            <a:cxnSpLocks/>
          </p:cNvCxnSpPr>
          <p:nvPr/>
        </p:nvCxnSpPr>
        <p:spPr>
          <a:xfrm flipH="1">
            <a:off x="2820021" y="2159559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EB0BE3F-0069-2C42-B7B5-3949D79DBFB1}"/>
              </a:ext>
            </a:extLst>
          </p:cNvPr>
          <p:cNvCxnSpPr>
            <a:cxnSpLocks/>
          </p:cNvCxnSpPr>
          <p:nvPr/>
        </p:nvCxnSpPr>
        <p:spPr>
          <a:xfrm>
            <a:off x="2854361" y="2194665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06DB90-23E9-8D4B-BC74-136C164274A1}"/>
              </a:ext>
            </a:extLst>
          </p:cNvPr>
          <p:cNvCxnSpPr/>
          <p:nvPr/>
        </p:nvCxnSpPr>
        <p:spPr>
          <a:xfrm>
            <a:off x="2854361" y="2278040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68E5C37-07F8-B444-A726-14BAE7E8D3C2}"/>
              </a:ext>
            </a:extLst>
          </p:cNvPr>
          <p:cNvSpPr txBox="1"/>
          <p:nvPr/>
        </p:nvSpPr>
        <p:spPr>
          <a:xfrm>
            <a:off x="2984403" y="2187521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8066A0-BE40-7643-B72A-BB8976737DE5}"/>
              </a:ext>
            </a:extLst>
          </p:cNvPr>
          <p:cNvCxnSpPr>
            <a:cxnSpLocks/>
          </p:cNvCxnSpPr>
          <p:nvPr/>
        </p:nvCxnSpPr>
        <p:spPr>
          <a:xfrm>
            <a:off x="2877029" y="3784834"/>
            <a:ext cx="0" cy="5472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233D261-2BCE-354B-A2E8-E69E2BD61475}"/>
              </a:ext>
            </a:extLst>
          </p:cNvPr>
          <p:cNvCxnSpPr>
            <a:cxnSpLocks/>
          </p:cNvCxnSpPr>
          <p:nvPr/>
        </p:nvCxnSpPr>
        <p:spPr>
          <a:xfrm>
            <a:off x="2877029" y="4029650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BABDEC5-D97C-CF47-9394-9AD6EB3CB19F}"/>
              </a:ext>
            </a:extLst>
          </p:cNvPr>
          <p:cNvSpPr txBox="1"/>
          <p:nvPr/>
        </p:nvSpPr>
        <p:spPr>
          <a:xfrm>
            <a:off x="3021364" y="3936254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30F30B-3BE0-0F41-B534-A07B2DC66BBE}"/>
              </a:ext>
            </a:extLst>
          </p:cNvPr>
          <p:cNvSpPr txBox="1"/>
          <p:nvPr/>
        </p:nvSpPr>
        <p:spPr>
          <a:xfrm>
            <a:off x="2991547" y="5354225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F930C1-D0B9-D845-B53A-45D9D7477AC6}"/>
              </a:ext>
            </a:extLst>
          </p:cNvPr>
          <p:cNvSpPr txBox="1"/>
          <p:nvPr/>
        </p:nvSpPr>
        <p:spPr>
          <a:xfrm>
            <a:off x="2993830" y="5825795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321CADA-F85B-FD45-903A-E15FF0E4147A}"/>
              </a:ext>
            </a:extLst>
          </p:cNvPr>
          <p:cNvSpPr txBox="1"/>
          <p:nvPr/>
        </p:nvSpPr>
        <p:spPr>
          <a:xfrm>
            <a:off x="2993830" y="5963907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66DE39-5EC0-4048-B6AA-51AC3CF66FA9}"/>
              </a:ext>
            </a:extLst>
          </p:cNvPr>
          <p:cNvSpPr txBox="1"/>
          <p:nvPr/>
        </p:nvSpPr>
        <p:spPr>
          <a:xfrm>
            <a:off x="2994168" y="3624483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34C6EA-7941-4A41-8217-740FC7C71E7B}"/>
              </a:ext>
            </a:extLst>
          </p:cNvPr>
          <p:cNvSpPr txBox="1"/>
          <p:nvPr/>
        </p:nvSpPr>
        <p:spPr>
          <a:xfrm>
            <a:off x="2985291" y="2037477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85956E3-40AD-2E41-8E28-C543391AFC33}"/>
              </a:ext>
            </a:extLst>
          </p:cNvPr>
          <p:cNvCxnSpPr>
            <a:cxnSpLocks/>
          </p:cNvCxnSpPr>
          <p:nvPr/>
        </p:nvCxnSpPr>
        <p:spPr>
          <a:xfrm flipH="1">
            <a:off x="2841763" y="3739899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5747610-FF61-064D-AD67-7E876313F266}"/>
              </a:ext>
            </a:extLst>
          </p:cNvPr>
          <p:cNvCxnSpPr>
            <a:cxnSpLocks/>
          </p:cNvCxnSpPr>
          <p:nvPr/>
        </p:nvCxnSpPr>
        <p:spPr>
          <a:xfrm flipH="1">
            <a:off x="2822160" y="5476148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F99BC8D-31D9-6543-8965-BFE939D973C4}"/>
              </a:ext>
            </a:extLst>
          </p:cNvPr>
          <p:cNvCxnSpPr>
            <a:cxnSpLocks/>
          </p:cNvCxnSpPr>
          <p:nvPr/>
        </p:nvCxnSpPr>
        <p:spPr>
          <a:xfrm flipH="1">
            <a:off x="2823020" y="594121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D6E4DAC-997A-9840-A811-0E4ABAD8FE79}"/>
              </a:ext>
            </a:extLst>
          </p:cNvPr>
          <p:cNvCxnSpPr>
            <a:cxnSpLocks/>
          </p:cNvCxnSpPr>
          <p:nvPr/>
        </p:nvCxnSpPr>
        <p:spPr>
          <a:xfrm flipH="1">
            <a:off x="2821373" y="607932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17A20A81-E5A0-AA4E-8171-27855045F090}"/>
              </a:ext>
            </a:extLst>
          </p:cNvPr>
          <p:cNvSpPr/>
          <p:nvPr/>
        </p:nvSpPr>
        <p:spPr>
          <a:xfrm>
            <a:off x="86570" y="5611653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11DB27B-4D5A-1941-A9EB-1BA7598D0FF8}"/>
              </a:ext>
            </a:extLst>
          </p:cNvPr>
          <p:cNvSpPr/>
          <p:nvPr/>
        </p:nvSpPr>
        <p:spPr>
          <a:xfrm>
            <a:off x="-83853" y="2011305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6BF609D-75BE-2446-815C-374824331B1B}"/>
              </a:ext>
            </a:extLst>
          </p:cNvPr>
          <p:cNvSpPr/>
          <p:nvPr/>
        </p:nvSpPr>
        <p:spPr>
          <a:xfrm>
            <a:off x="80148" y="3775122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AAD9741-D44A-0C4D-9B35-90DB3410294E}"/>
              </a:ext>
            </a:extLst>
          </p:cNvPr>
          <p:cNvSpPr txBox="1"/>
          <p:nvPr/>
        </p:nvSpPr>
        <p:spPr>
          <a:xfrm>
            <a:off x="5551355" y="6482405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7D87952-5D45-DA44-B269-86A6FA974A41}"/>
              </a:ext>
            </a:extLst>
          </p:cNvPr>
          <p:cNvSpPr txBox="1"/>
          <p:nvPr/>
        </p:nvSpPr>
        <p:spPr>
          <a:xfrm>
            <a:off x="9657581" y="6444854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3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1AAC24F-7BC8-5C43-ACF2-F45467E3F45F}"/>
              </a:ext>
            </a:extLst>
          </p:cNvPr>
          <p:cNvSpPr/>
          <p:nvPr/>
        </p:nvSpPr>
        <p:spPr>
          <a:xfrm>
            <a:off x="4307309" y="5594963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0B36943-4323-1943-ADC3-EF5A516CE362}"/>
              </a:ext>
            </a:extLst>
          </p:cNvPr>
          <p:cNvSpPr/>
          <p:nvPr/>
        </p:nvSpPr>
        <p:spPr>
          <a:xfrm>
            <a:off x="4073886" y="2023409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8898391-A815-1E43-ADF6-F1549F702FA1}"/>
              </a:ext>
            </a:extLst>
          </p:cNvPr>
          <p:cNvSpPr/>
          <p:nvPr/>
        </p:nvSpPr>
        <p:spPr>
          <a:xfrm>
            <a:off x="4279071" y="3732117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637B060-4251-E74D-80F5-180B20C7CF23}"/>
              </a:ext>
            </a:extLst>
          </p:cNvPr>
          <p:cNvCxnSpPr>
            <a:cxnSpLocks/>
          </p:cNvCxnSpPr>
          <p:nvPr/>
        </p:nvCxnSpPr>
        <p:spPr>
          <a:xfrm flipH="1">
            <a:off x="7080329" y="219244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F8C101F-572C-5143-A921-5D7B3A3B7BB6}"/>
              </a:ext>
            </a:extLst>
          </p:cNvPr>
          <p:cNvCxnSpPr>
            <a:cxnSpLocks/>
          </p:cNvCxnSpPr>
          <p:nvPr/>
        </p:nvCxnSpPr>
        <p:spPr>
          <a:xfrm>
            <a:off x="7114669" y="2235106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7593031D-49CC-8444-B6F0-86EE7297EE51}"/>
              </a:ext>
            </a:extLst>
          </p:cNvPr>
          <p:cNvCxnSpPr/>
          <p:nvPr/>
        </p:nvCxnSpPr>
        <p:spPr>
          <a:xfrm>
            <a:off x="7114669" y="2318481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276B224-2377-1347-B89D-FE1A4813868B}"/>
              </a:ext>
            </a:extLst>
          </p:cNvPr>
          <p:cNvSpPr txBox="1"/>
          <p:nvPr/>
        </p:nvSpPr>
        <p:spPr>
          <a:xfrm>
            <a:off x="7265651" y="2227962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9D98C2C2-5986-A341-864C-130FB75C8CA9}"/>
              </a:ext>
            </a:extLst>
          </p:cNvPr>
          <p:cNvCxnSpPr>
            <a:cxnSpLocks/>
          </p:cNvCxnSpPr>
          <p:nvPr/>
        </p:nvCxnSpPr>
        <p:spPr>
          <a:xfrm>
            <a:off x="7107219" y="3794165"/>
            <a:ext cx="0" cy="5379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792ED7E-A1E2-7E48-A0D3-5A408ADBDC28}"/>
              </a:ext>
            </a:extLst>
          </p:cNvPr>
          <p:cNvCxnSpPr>
            <a:cxnSpLocks/>
          </p:cNvCxnSpPr>
          <p:nvPr/>
        </p:nvCxnSpPr>
        <p:spPr>
          <a:xfrm>
            <a:off x="7107219" y="4032894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036841A7-297E-D542-A942-427D61787127}"/>
              </a:ext>
            </a:extLst>
          </p:cNvPr>
          <p:cNvSpPr txBox="1"/>
          <p:nvPr/>
        </p:nvSpPr>
        <p:spPr>
          <a:xfrm>
            <a:off x="7251554" y="3939498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4ADBF7-E1DE-B943-96A4-1D813B92A2DA}"/>
              </a:ext>
            </a:extLst>
          </p:cNvPr>
          <p:cNvSpPr txBox="1"/>
          <p:nvPr/>
        </p:nvSpPr>
        <p:spPr>
          <a:xfrm>
            <a:off x="7221603" y="5270360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A292E9E-CAFE-E441-8ACD-43BEE676FDDD}"/>
              </a:ext>
            </a:extLst>
          </p:cNvPr>
          <p:cNvSpPr txBox="1"/>
          <p:nvPr/>
        </p:nvSpPr>
        <p:spPr>
          <a:xfrm>
            <a:off x="7223337" y="5828524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1E184FC-24B6-3145-8409-BE555EF4DE57}"/>
              </a:ext>
            </a:extLst>
          </p:cNvPr>
          <p:cNvSpPr txBox="1"/>
          <p:nvPr/>
        </p:nvSpPr>
        <p:spPr>
          <a:xfrm>
            <a:off x="7223337" y="5953936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5565671-95F0-7144-80B6-C1A9C238BE65}"/>
              </a:ext>
            </a:extLst>
          </p:cNvPr>
          <p:cNvSpPr txBox="1"/>
          <p:nvPr/>
        </p:nvSpPr>
        <p:spPr>
          <a:xfrm>
            <a:off x="7224358" y="3633814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7A571B4-50A1-4745-9C4D-4F5794BC26C2}"/>
              </a:ext>
            </a:extLst>
          </p:cNvPr>
          <p:cNvSpPr txBox="1"/>
          <p:nvPr/>
        </p:nvSpPr>
        <p:spPr>
          <a:xfrm>
            <a:off x="7245599" y="2070361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E6070AA-9F9F-6946-AF38-C97FA6536B81}"/>
              </a:ext>
            </a:extLst>
          </p:cNvPr>
          <p:cNvCxnSpPr>
            <a:cxnSpLocks/>
          </p:cNvCxnSpPr>
          <p:nvPr/>
        </p:nvCxnSpPr>
        <p:spPr>
          <a:xfrm flipH="1">
            <a:off x="7071953" y="374923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EB8E4AD-C7F8-DB49-AC81-F0319ECC3D5F}"/>
              </a:ext>
            </a:extLst>
          </p:cNvPr>
          <p:cNvCxnSpPr>
            <a:cxnSpLocks/>
          </p:cNvCxnSpPr>
          <p:nvPr/>
        </p:nvCxnSpPr>
        <p:spPr>
          <a:xfrm flipH="1">
            <a:off x="7052216" y="539228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6389871E-D65A-9F41-9C1A-D01EBB037ABE}"/>
              </a:ext>
            </a:extLst>
          </p:cNvPr>
          <p:cNvCxnSpPr>
            <a:cxnSpLocks/>
          </p:cNvCxnSpPr>
          <p:nvPr/>
        </p:nvCxnSpPr>
        <p:spPr>
          <a:xfrm flipH="1">
            <a:off x="7052527" y="594394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262CFFC1-9A2C-7840-A8FA-5F71E27213EF}"/>
              </a:ext>
            </a:extLst>
          </p:cNvPr>
          <p:cNvCxnSpPr>
            <a:cxnSpLocks/>
          </p:cNvCxnSpPr>
          <p:nvPr/>
        </p:nvCxnSpPr>
        <p:spPr>
          <a:xfrm flipH="1">
            <a:off x="7050880" y="6069352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5BAC1A74-3EE3-1441-AD14-FEB51DF61039}"/>
              </a:ext>
            </a:extLst>
          </p:cNvPr>
          <p:cNvSpPr txBox="1"/>
          <p:nvPr/>
        </p:nvSpPr>
        <p:spPr>
          <a:xfrm rot="17827962">
            <a:off x="864387" y="1058758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G40A</a:t>
            </a:r>
            <a:endParaRPr lang="en-US" sz="900" dirty="0">
              <a:cs typeface="Times New Roman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B7D04200-2E76-964C-8EFD-BBD4D89D2D57}"/>
              </a:ext>
            </a:extLst>
          </p:cNvPr>
          <p:cNvSpPr/>
          <p:nvPr/>
        </p:nvSpPr>
        <p:spPr>
          <a:xfrm>
            <a:off x="8390058" y="5610856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0887B34-1520-564D-B613-60D9DB2761CB}"/>
              </a:ext>
            </a:extLst>
          </p:cNvPr>
          <p:cNvSpPr/>
          <p:nvPr/>
        </p:nvSpPr>
        <p:spPr>
          <a:xfrm>
            <a:off x="8171383" y="2039302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01218ED-375A-F043-8D17-8457CE91D24B}"/>
              </a:ext>
            </a:extLst>
          </p:cNvPr>
          <p:cNvSpPr/>
          <p:nvPr/>
        </p:nvSpPr>
        <p:spPr>
          <a:xfrm>
            <a:off x="8376568" y="3748010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B22A7BE-A771-C140-9B09-7E48ED4E69EA}"/>
              </a:ext>
            </a:extLst>
          </p:cNvPr>
          <p:cNvSpPr txBox="1"/>
          <p:nvPr/>
        </p:nvSpPr>
        <p:spPr>
          <a:xfrm>
            <a:off x="11303985" y="5275889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0F42C90-FF1A-C841-9F6E-645059BD3528}"/>
              </a:ext>
            </a:extLst>
          </p:cNvPr>
          <p:cNvSpPr txBox="1"/>
          <p:nvPr/>
        </p:nvSpPr>
        <p:spPr>
          <a:xfrm>
            <a:off x="11305719" y="5778720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2CDF3BC-CF19-B54B-B0B6-7F49EE1E658C}"/>
              </a:ext>
            </a:extLst>
          </p:cNvPr>
          <p:cNvSpPr txBox="1"/>
          <p:nvPr/>
        </p:nvSpPr>
        <p:spPr>
          <a:xfrm>
            <a:off x="11305719" y="5916832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F73604E4-CDB1-F34E-937A-9FA8EE836AA2}"/>
              </a:ext>
            </a:extLst>
          </p:cNvPr>
          <p:cNvCxnSpPr>
            <a:cxnSpLocks/>
          </p:cNvCxnSpPr>
          <p:nvPr/>
        </p:nvCxnSpPr>
        <p:spPr>
          <a:xfrm flipH="1">
            <a:off x="11145484" y="5397812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3106CC54-943F-9B43-BE3F-C40E19AE1C9B}"/>
              </a:ext>
            </a:extLst>
          </p:cNvPr>
          <p:cNvCxnSpPr>
            <a:cxnSpLocks/>
          </p:cNvCxnSpPr>
          <p:nvPr/>
        </p:nvCxnSpPr>
        <p:spPr>
          <a:xfrm flipH="1">
            <a:off x="11145795" y="5894136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4B6A2AA6-3AED-E14A-A989-F766D8530B81}"/>
              </a:ext>
            </a:extLst>
          </p:cNvPr>
          <p:cNvCxnSpPr>
            <a:cxnSpLocks/>
          </p:cNvCxnSpPr>
          <p:nvPr/>
        </p:nvCxnSpPr>
        <p:spPr>
          <a:xfrm flipH="1">
            <a:off x="11144148" y="6032248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82CD0BBC-0CA8-6747-8CB6-507778D4D5C6}"/>
              </a:ext>
            </a:extLst>
          </p:cNvPr>
          <p:cNvCxnSpPr>
            <a:cxnSpLocks/>
          </p:cNvCxnSpPr>
          <p:nvPr/>
        </p:nvCxnSpPr>
        <p:spPr>
          <a:xfrm>
            <a:off x="11192167" y="3840552"/>
            <a:ext cx="0" cy="4915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30DB523-5C75-E141-80EB-6DA69C234460}"/>
              </a:ext>
            </a:extLst>
          </p:cNvPr>
          <p:cNvCxnSpPr>
            <a:cxnSpLocks/>
          </p:cNvCxnSpPr>
          <p:nvPr/>
        </p:nvCxnSpPr>
        <p:spPr>
          <a:xfrm>
            <a:off x="11192167" y="4059941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7AADA784-E633-B345-B395-FD27AE812DE8}"/>
              </a:ext>
            </a:extLst>
          </p:cNvPr>
          <p:cNvSpPr txBox="1"/>
          <p:nvPr/>
        </p:nvSpPr>
        <p:spPr>
          <a:xfrm>
            <a:off x="11336502" y="3966545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5F4B7D6-8F66-B847-BA3D-295665C83374}"/>
              </a:ext>
            </a:extLst>
          </p:cNvPr>
          <p:cNvSpPr txBox="1"/>
          <p:nvPr/>
        </p:nvSpPr>
        <p:spPr>
          <a:xfrm>
            <a:off x="11324296" y="3660951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FB0C395E-42CD-BC43-B235-F46B2C9C31E2}"/>
              </a:ext>
            </a:extLst>
          </p:cNvPr>
          <p:cNvCxnSpPr>
            <a:cxnSpLocks/>
          </p:cNvCxnSpPr>
          <p:nvPr/>
        </p:nvCxnSpPr>
        <p:spPr>
          <a:xfrm flipH="1">
            <a:off x="11171891" y="3776367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683FB1E8-C69E-034E-8408-F5FE54DF4193}"/>
              </a:ext>
            </a:extLst>
          </p:cNvPr>
          <p:cNvCxnSpPr>
            <a:cxnSpLocks/>
          </p:cNvCxnSpPr>
          <p:nvPr/>
        </p:nvCxnSpPr>
        <p:spPr>
          <a:xfrm flipH="1">
            <a:off x="11150888" y="2153796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F7D6AA5D-B9A7-A741-82D2-7A0578891853}"/>
              </a:ext>
            </a:extLst>
          </p:cNvPr>
          <p:cNvCxnSpPr>
            <a:cxnSpLocks/>
          </p:cNvCxnSpPr>
          <p:nvPr/>
        </p:nvCxnSpPr>
        <p:spPr>
          <a:xfrm>
            <a:off x="11185228" y="2207747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6EE49209-F585-CF42-8003-242B1E8C61F8}"/>
              </a:ext>
            </a:extLst>
          </p:cNvPr>
          <p:cNvCxnSpPr/>
          <p:nvPr/>
        </p:nvCxnSpPr>
        <p:spPr>
          <a:xfrm>
            <a:off x="11185228" y="2291122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376EDEF9-3E4B-6A4B-BC59-C6587825D43E}"/>
              </a:ext>
            </a:extLst>
          </p:cNvPr>
          <p:cNvSpPr txBox="1"/>
          <p:nvPr/>
        </p:nvSpPr>
        <p:spPr>
          <a:xfrm>
            <a:off x="11336210" y="2200603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EAB2B2B-84CC-614E-946F-E54BB403F132}"/>
              </a:ext>
            </a:extLst>
          </p:cNvPr>
          <p:cNvSpPr txBox="1"/>
          <p:nvPr/>
        </p:nvSpPr>
        <p:spPr>
          <a:xfrm>
            <a:off x="11316158" y="2031714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BF99CE-C2EF-3640-8674-16A1DADABC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1" t="2699" r="7078" b="6839"/>
          <a:stretch/>
        </p:blipFill>
        <p:spPr>
          <a:xfrm>
            <a:off x="482065" y="4778450"/>
            <a:ext cx="2347535" cy="16705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50BBDD-20F8-9245-92B6-7BA1635132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58" t="1675" r="3083" b="4014"/>
          <a:stretch/>
        </p:blipFill>
        <p:spPr>
          <a:xfrm>
            <a:off x="481928" y="3075340"/>
            <a:ext cx="2347536" cy="16598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F561A3-ACFC-D04A-BB5D-0F107F192CB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195" t="11670" r="1279" b="5215"/>
          <a:stretch/>
        </p:blipFill>
        <p:spPr>
          <a:xfrm>
            <a:off x="473701" y="1357798"/>
            <a:ext cx="2346238" cy="167784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7" name="TextBox 116">
            <a:extLst>
              <a:ext uri="{FF2B5EF4-FFF2-40B4-BE49-F238E27FC236}">
                <a16:creationId xmlns:a16="http://schemas.microsoft.com/office/drawing/2014/main" id="{5B80F17E-2FF4-5F41-BD2D-8DCB9B012529}"/>
              </a:ext>
            </a:extLst>
          </p:cNvPr>
          <p:cNvSpPr txBox="1"/>
          <p:nvPr/>
        </p:nvSpPr>
        <p:spPr>
          <a:xfrm rot="17843325">
            <a:off x="1161933" y="1015165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N48A</a:t>
            </a:r>
            <a:endParaRPr lang="en-US" sz="900" dirty="0">
              <a:cs typeface="Times New Roman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E5E6FB9D-BC24-4C49-912E-D8E8DD48D03F}"/>
              </a:ext>
            </a:extLst>
          </p:cNvPr>
          <p:cNvSpPr txBox="1"/>
          <p:nvPr/>
        </p:nvSpPr>
        <p:spPr>
          <a:xfrm rot="17843325">
            <a:off x="1494473" y="1002029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I60A</a:t>
            </a:r>
            <a:endParaRPr lang="en-US" sz="900" dirty="0">
              <a:cs typeface="Times New Roman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9AD0312-C95C-4042-A3D3-AA08C01BB78D}"/>
              </a:ext>
            </a:extLst>
          </p:cNvPr>
          <p:cNvSpPr txBox="1"/>
          <p:nvPr/>
        </p:nvSpPr>
        <p:spPr>
          <a:xfrm rot="17827962">
            <a:off x="1350391" y="1045622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G51A</a:t>
            </a:r>
            <a:endParaRPr lang="en-US" sz="900" dirty="0">
              <a:cs typeface="Times New Roman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AB53845-9413-E645-AA5E-7D2DCE8A850C}"/>
              </a:ext>
            </a:extLst>
          </p:cNvPr>
          <p:cNvSpPr txBox="1"/>
          <p:nvPr/>
        </p:nvSpPr>
        <p:spPr>
          <a:xfrm rot="17843325">
            <a:off x="1657363" y="1002029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N61A</a:t>
            </a:r>
            <a:endParaRPr lang="en-US" sz="900" dirty="0">
              <a:cs typeface="Times New Roman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A7DE2579-EE3E-CF42-A9CB-13E9438CEECB}"/>
              </a:ext>
            </a:extLst>
          </p:cNvPr>
          <p:cNvSpPr txBox="1"/>
          <p:nvPr/>
        </p:nvSpPr>
        <p:spPr>
          <a:xfrm rot="17843325">
            <a:off x="1836280" y="1011086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T64A</a:t>
            </a:r>
            <a:endParaRPr lang="en-US" sz="900" dirty="0">
              <a:cs typeface="Times New Roman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09A2808F-5C55-FC4C-AE15-B1B1BD4D5628}"/>
              </a:ext>
            </a:extLst>
          </p:cNvPr>
          <p:cNvSpPr txBox="1"/>
          <p:nvPr/>
        </p:nvSpPr>
        <p:spPr>
          <a:xfrm rot="17843325">
            <a:off x="2029636" y="1012947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G69A</a:t>
            </a:r>
            <a:endParaRPr lang="en-US" sz="900" dirty="0">
              <a:cs typeface="Times New Roman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82252DE1-A1D0-E444-9E21-CF3634AB73B8}"/>
              </a:ext>
            </a:extLst>
          </p:cNvPr>
          <p:cNvSpPr txBox="1"/>
          <p:nvPr/>
        </p:nvSpPr>
        <p:spPr>
          <a:xfrm rot="17843325">
            <a:off x="2183100" y="1012947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L71A</a:t>
            </a:r>
            <a:endParaRPr lang="en-US" sz="900" dirty="0">
              <a:cs typeface="Times New Roman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8976D9F3-47E1-3340-89A4-2199D6DCB83F}"/>
              </a:ext>
            </a:extLst>
          </p:cNvPr>
          <p:cNvSpPr txBox="1"/>
          <p:nvPr/>
        </p:nvSpPr>
        <p:spPr>
          <a:xfrm rot="17843325">
            <a:off x="2362017" y="1022004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G72A</a:t>
            </a:r>
            <a:endParaRPr lang="en-US" sz="900" dirty="0">
              <a:cs typeface="Times New Roman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66345AA-AAB2-8D43-8FD8-13B4FE21A948}"/>
              </a:ext>
            </a:extLst>
          </p:cNvPr>
          <p:cNvSpPr txBox="1"/>
          <p:nvPr/>
        </p:nvSpPr>
        <p:spPr>
          <a:xfrm>
            <a:off x="102557" y="121776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Blot 1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7E03A6B7-E900-184F-9EF9-AE53FB1DF39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627" t="10214" r="5087" b="8587"/>
          <a:stretch/>
        </p:blipFill>
        <p:spPr>
          <a:xfrm>
            <a:off x="4682817" y="4780878"/>
            <a:ext cx="2368063" cy="16664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260FD647-CD07-FB4F-827E-401FA19A13A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041" t="3553" r="5145" b="13394"/>
          <a:stretch/>
        </p:blipFill>
        <p:spPr>
          <a:xfrm>
            <a:off x="8766583" y="4778450"/>
            <a:ext cx="2379529" cy="16664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AA4743C-BF7C-FF45-9B2A-ACBD15289B5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422" t="7987" r="3610" b="5758"/>
          <a:stretch/>
        </p:blipFill>
        <p:spPr>
          <a:xfrm>
            <a:off x="4682817" y="3071541"/>
            <a:ext cx="2375397" cy="16503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C1087E9-F175-8A47-B4E5-E65F13D6F5A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7291" t="4617" r="513"/>
          <a:stretch/>
        </p:blipFill>
        <p:spPr>
          <a:xfrm>
            <a:off x="4685698" y="1357797"/>
            <a:ext cx="2381802" cy="16710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C84F2A57-A7BE-DB4E-8CF9-8C230A631278}"/>
              </a:ext>
            </a:extLst>
          </p:cNvPr>
          <p:cNvSpPr txBox="1"/>
          <p:nvPr/>
        </p:nvSpPr>
        <p:spPr>
          <a:xfrm rot="17827962">
            <a:off x="4861856" y="910738"/>
            <a:ext cx="811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DC1B2B63-B09D-7D4D-B032-F9D1CD353C5E}"/>
              </a:ext>
            </a:extLst>
          </p:cNvPr>
          <p:cNvSpPr txBox="1"/>
          <p:nvPr/>
        </p:nvSpPr>
        <p:spPr>
          <a:xfrm rot="17843325">
            <a:off x="5267985" y="1015164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L44A</a:t>
            </a:r>
            <a:endParaRPr lang="en-US" sz="900" dirty="0">
              <a:cs typeface="Times New Roman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07DB8B90-914F-034D-8C66-D1331862C308}"/>
              </a:ext>
            </a:extLst>
          </p:cNvPr>
          <p:cNvSpPr txBox="1"/>
          <p:nvPr/>
        </p:nvSpPr>
        <p:spPr>
          <a:xfrm rot="17827962">
            <a:off x="5123903" y="1058757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G40A</a:t>
            </a:r>
            <a:endParaRPr lang="en-US" sz="900" dirty="0">
              <a:cs typeface="Times New Roman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CD080AD6-3C6A-1B4F-947D-A9A324DEFC53}"/>
              </a:ext>
            </a:extLst>
          </p:cNvPr>
          <p:cNvSpPr txBox="1"/>
          <p:nvPr/>
        </p:nvSpPr>
        <p:spPr>
          <a:xfrm rot="17843325">
            <a:off x="5421449" y="1015164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N48A</a:t>
            </a:r>
            <a:endParaRPr lang="en-US" sz="900" dirty="0">
              <a:cs typeface="Times New Roman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B79F43FC-5E13-5749-B13D-EC271D7CA8C6}"/>
              </a:ext>
            </a:extLst>
          </p:cNvPr>
          <p:cNvSpPr txBox="1"/>
          <p:nvPr/>
        </p:nvSpPr>
        <p:spPr>
          <a:xfrm rot="17843325">
            <a:off x="5753989" y="1002028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I60A</a:t>
            </a:r>
            <a:endParaRPr lang="en-US" sz="900" dirty="0">
              <a:cs typeface="Times New Roman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6AB0D2A4-AF6A-DD4F-AD68-199FB9DFD399}"/>
              </a:ext>
            </a:extLst>
          </p:cNvPr>
          <p:cNvSpPr txBox="1"/>
          <p:nvPr/>
        </p:nvSpPr>
        <p:spPr>
          <a:xfrm rot="17827962">
            <a:off x="5609907" y="1045621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G51A</a:t>
            </a:r>
            <a:endParaRPr lang="en-US" sz="900" dirty="0">
              <a:cs typeface="Times New Roman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91B61D2D-1A45-2940-AD86-6765F76220E8}"/>
              </a:ext>
            </a:extLst>
          </p:cNvPr>
          <p:cNvSpPr txBox="1"/>
          <p:nvPr/>
        </p:nvSpPr>
        <p:spPr>
          <a:xfrm rot="17843325">
            <a:off x="5916879" y="1002028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N61A</a:t>
            </a:r>
            <a:endParaRPr lang="en-US" sz="900" dirty="0">
              <a:cs typeface="Times New Roman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6C31BA1F-A851-E84E-AA47-5D988C925E3C}"/>
              </a:ext>
            </a:extLst>
          </p:cNvPr>
          <p:cNvSpPr txBox="1"/>
          <p:nvPr/>
        </p:nvSpPr>
        <p:spPr>
          <a:xfrm rot="17843325">
            <a:off x="6095796" y="1011085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T64A</a:t>
            </a:r>
            <a:endParaRPr lang="en-US" sz="900" dirty="0">
              <a:cs typeface="Times New Roman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BC87BD7D-1A57-F14F-95D9-04B8F1E3C947}"/>
              </a:ext>
            </a:extLst>
          </p:cNvPr>
          <p:cNvSpPr txBox="1"/>
          <p:nvPr/>
        </p:nvSpPr>
        <p:spPr>
          <a:xfrm rot="17843325">
            <a:off x="6289152" y="1012946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G69A</a:t>
            </a:r>
            <a:endParaRPr lang="en-US" sz="900" dirty="0">
              <a:cs typeface="Times New Roman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78177CA3-0A43-2D40-B0FF-8403649DB456}"/>
              </a:ext>
            </a:extLst>
          </p:cNvPr>
          <p:cNvSpPr txBox="1"/>
          <p:nvPr/>
        </p:nvSpPr>
        <p:spPr>
          <a:xfrm rot="17843325">
            <a:off x="6442616" y="1012946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L71A</a:t>
            </a:r>
            <a:endParaRPr lang="en-US" sz="900" dirty="0">
              <a:cs typeface="Times New Roman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D8DEA44-9FDC-3447-BA3C-333C471BE3C8}"/>
              </a:ext>
            </a:extLst>
          </p:cNvPr>
          <p:cNvSpPr txBox="1"/>
          <p:nvPr/>
        </p:nvSpPr>
        <p:spPr>
          <a:xfrm rot="17843325">
            <a:off x="6621533" y="1022003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G72A</a:t>
            </a:r>
            <a:endParaRPr lang="en-US" sz="900" dirty="0">
              <a:cs typeface="Times New Roman"/>
            </a:endParaRP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A756B5C9-6724-8346-B6CA-176D4F6501E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3800" b="13655"/>
          <a:stretch/>
        </p:blipFill>
        <p:spPr>
          <a:xfrm>
            <a:off x="8761779" y="3078547"/>
            <a:ext cx="2389135" cy="16543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73E67F2D-7477-C444-BD6A-B0E6B35CF50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4286" t="5102" r="8942" b="5006"/>
          <a:stretch/>
        </p:blipFill>
        <p:spPr>
          <a:xfrm>
            <a:off x="8773286" y="1357797"/>
            <a:ext cx="2385346" cy="16710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7" name="TextBox 136">
            <a:extLst>
              <a:ext uri="{FF2B5EF4-FFF2-40B4-BE49-F238E27FC236}">
                <a16:creationId xmlns:a16="http://schemas.microsoft.com/office/drawing/2014/main" id="{23372BD6-2881-A049-9A06-819622B8AF5C}"/>
              </a:ext>
            </a:extLst>
          </p:cNvPr>
          <p:cNvSpPr txBox="1"/>
          <p:nvPr/>
        </p:nvSpPr>
        <p:spPr>
          <a:xfrm rot="17827962">
            <a:off x="8939865" y="899820"/>
            <a:ext cx="811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75E52525-4BCD-8D4A-A626-6EF69D7C6E54}"/>
              </a:ext>
            </a:extLst>
          </p:cNvPr>
          <p:cNvSpPr txBox="1"/>
          <p:nvPr/>
        </p:nvSpPr>
        <p:spPr>
          <a:xfrm rot="17843325">
            <a:off x="9345994" y="1004246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L44A</a:t>
            </a:r>
            <a:endParaRPr lang="en-US" sz="900" dirty="0">
              <a:cs typeface="Times New Roman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6B3FD53-0CE3-D24B-B080-2EEAF5896681}"/>
              </a:ext>
            </a:extLst>
          </p:cNvPr>
          <p:cNvSpPr txBox="1"/>
          <p:nvPr/>
        </p:nvSpPr>
        <p:spPr>
          <a:xfrm rot="17827962">
            <a:off x="9201912" y="1047839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G40A</a:t>
            </a:r>
            <a:endParaRPr lang="en-US" sz="900" dirty="0">
              <a:cs typeface="Times New Roman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E369EBAB-1676-A341-A47A-41C750A748EC}"/>
              </a:ext>
            </a:extLst>
          </p:cNvPr>
          <p:cNvSpPr txBox="1"/>
          <p:nvPr/>
        </p:nvSpPr>
        <p:spPr>
          <a:xfrm rot="17843325">
            <a:off x="9499458" y="1004246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N48A</a:t>
            </a:r>
            <a:endParaRPr lang="en-US" sz="900" dirty="0">
              <a:cs typeface="Times New Roman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552F10CE-5E31-4349-B21F-70748F58224A}"/>
              </a:ext>
            </a:extLst>
          </p:cNvPr>
          <p:cNvSpPr txBox="1"/>
          <p:nvPr/>
        </p:nvSpPr>
        <p:spPr>
          <a:xfrm rot="17843325">
            <a:off x="9831998" y="991110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I60A</a:t>
            </a:r>
            <a:endParaRPr lang="en-US" sz="900" dirty="0">
              <a:cs typeface="Times New Roman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B4FB71F7-18CD-8345-89A9-0D1545B6C11F}"/>
              </a:ext>
            </a:extLst>
          </p:cNvPr>
          <p:cNvSpPr txBox="1"/>
          <p:nvPr/>
        </p:nvSpPr>
        <p:spPr>
          <a:xfrm rot="17827962">
            <a:off x="9687916" y="1034703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G51A</a:t>
            </a:r>
            <a:endParaRPr lang="en-US" sz="900" dirty="0">
              <a:cs typeface="Times New Roman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EA758586-FB60-B74E-8894-2D617CC4EB2A}"/>
              </a:ext>
            </a:extLst>
          </p:cNvPr>
          <p:cNvSpPr txBox="1"/>
          <p:nvPr/>
        </p:nvSpPr>
        <p:spPr>
          <a:xfrm rot="17843325">
            <a:off x="9994888" y="991110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N61A</a:t>
            </a:r>
            <a:endParaRPr lang="en-US" sz="900" dirty="0">
              <a:cs typeface="Times New Roman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43BEAE4D-DAA7-8247-A685-2E3B938A0529}"/>
              </a:ext>
            </a:extLst>
          </p:cNvPr>
          <p:cNvSpPr txBox="1"/>
          <p:nvPr/>
        </p:nvSpPr>
        <p:spPr>
          <a:xfrm rot="17843325">
            <a:off x="10173805" y="1000167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T64A</a:t>
            </a:r>
            <a:endParaRPr lang="en-US" sz="900" dirty="0">
              <a:cs typeface="Times New Roman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5402C94A-EE99-774D-84D6-569844D26940}"/>
              </a:ext>
            </a:extLst>
          </p:cNvPr>
          <p:cNvSpPr txBox="1"/>
          <p:nvPr/>
        </p:nvSpPr>
        <p:spPr>
          <a:xfrm rot="17843325">
            <a:off x="10367161" y="1002028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G69A</a:t>
            </a:r>
            <a:endParaRPr lang="en-US" sz="900" dirty="0">
              <a:cs typeface="Times New Roman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F18DA2FD-D24F-9B47-93ED-EEC779C48878}"/>
              </a:ext>
            </a:extLst>
          </p:cNvPr>
          <p:cNvSpPr txBox="1"/>
          <p:nvPr/>
        </p:nvSpPr>
        <p:spPr>
          <a:xfrm rot="17843325">
            <a:off x="10520625" y="1002028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L71A</a:t>
            </a:r>
            <a:endParaRPr lang="en-US" sz="900" dirty="0">
              <a:cs typeface="Times New Roman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CCFC1019-E066-794F-BB4E-440A10EBA230}"/>
              </a:ext>
            </a:extLst>
          </p:cNvPr>
          <p:cNvSpPr txBox="1"/>
          <p:nvPr/>
        </p:nvSpPr>
        <p:spPr>
          <a:xfrm rot="17843325">
            <a:off x="10699542" y="1011085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G72A</a:t>
            </a:r>
            <a:endParaRPr lang="en-US" sz="900" dirty="0">
              <a:cs typeface="Times New Roman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A9ADEDF2-3188-6249-93F9-8BDFC6F7776C}"/>
              </a:ext>
            </a:extLst>
          </p:cNvPr>
          <p:cNvSpPr txBox="1"/>
          <p:nvPr/>
        </p:nvSpPr>
        <p:spPr>
          <a:xfrm rot="17838986">
            <a:off x="181170" y="540218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</a:t>
            </a:r>
            <a:r>
              <a:rPr lang="en-US" sz="900" dirty="0" err="1">
                <a:cs typeface="Times New Roman"/>
              </a:rPr>
              <a:t>cytTM-SpoIVFB</a:t>
            </a:r>
            <a:endParaRPr lang="en-US" sz="900" dirty="0"/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C11301C8-61A5-8043-8A2B-EC105A2387BB}"/>
              </a:ext>
            </a:extLst>
          </p:cNvPr>
          <p:cNvSpPr txBox="1"/>
          <p:nvPr/>
        </p:nvSpPr>
        <p:spPr>
          <a:xfrm rot="17838986">
            <a:off x="4451533" y="561634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</a:t>
            </a:r>
            <a:r>
              <a:rPr lang="en-US" sz="900" dirty="0" err="1">
                <a:cs typeface="Times New Roman"/>
              </a:rPr>
              <a:t>cytTM-SpoIVFB</a:t>
            </a:r>
            <a:endParaRPr lang="en-US" sz="900" dirty="0"/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46811A7E-3F5B-2640-BE5A-6C9C094941C8}"/>
              </a:ext>
            </a:extLst>
          </p:cNvPr>
          <p:cNvSpPr txBox="1"/>
          <p:nvPr/>
        </p:nvSpPr>
        <p:spPr>
          <a:xfrm rot="17838986">
            <a:off x="8514861" y="561634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</a:t>
            </a:r>
            <a:r>
              <a:rPr lang="en-US" sz="900" dirty="0" err="1">
                <a:cs typeface="Times New Roman"/>
              </a:rPr>
              <a:t>cytTM-SpoIVFB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820190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3A0301E-755A-AB4D-A74C-0B0035349A0B}"/>
              </a:ext>
            </a:extLst>
          </p:cNvPr>
          <p:cNvSpPr txBox="1"/>
          <p:nvPr/>
        </p:nvSpPr>
        <p:spPr>
          <a:xfrm>
            <a:off x="1247134" y="6482405"/>
            <a:ext cx="704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6A0E52-A4D3-1748-B64B-8E29D6C87ACD}"/>
              </a:ext>
            </a:extLst>
          </p:cNvPr>
          <p:cNvSpPr txBox="1"/>
          <p:nvPr/>
        </p:nvSpPr>
        <p:spPr>
          <a:xfrm rot="17827962">
            <a:off x="511872" y="913932"/>
            <a:ext cx="811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011930-BD83-A24E-A9F1-F5EC7B559207}"/>
              </a:ext>
            </a:extLst>
          </p:cNvPr>
          <p:cNvSpPr txBox="1"/>
          <p:nvPr/>
        </p:nvSpPr>
        <p:spPr>
          <a:xfrm rot="17843325">
            <a:off x="971943" y="1031112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G75A</a:t>
            </a:r>
            <a:endParaRPr lang="en-US" sz="900" dirty="0">
              <a:cs typeface="Times New Roman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D52141D-5D56-DA48-822E-12C97A5B23DA}"/>
              </a:ext>
            </a:extLst>
          </p:cNvPr>
          <p:cNvCxnSpPr>
            <a:cxnSpLocks/>
          </p:cNvCxnSpPr>
          <p:nvPr/>
        </p:nvCxnSpPr>
        <p:spPr>
          <a:xfrm flipH="1">
            <a:off x="2818709" y="2120087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EB0BE3F-0069-2C42-B7B5-3949D79DBFB1}"/>
              </a:ext>
            </a:extLst>
          </p:cNvPr>
          <p:cNvCxnSpPr>
            <a:cxnSpLocks/>
          </p:cNvCxnSpPr>
          <p:nvPr/>
        </p:nvCxnSpPr>
        <p:spPr>
          <a:xfrm>
            <a:off x="2853049" y="2155193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06DB90-23E9-8D4B-BC74-136C164274A1}"/>
              </a:ext>
            </a:extLst>
          </p:cNvPr>
          <p:cNvCxnSpPr/>
          <p:nvPr/>
        </p:nvCxnSpPr>
        <p:spPr>
          <a:xfrm>
            <a:off x="2853049" y="2238568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68E5C37-07F8-B444-A726-14BAE7E8D3C2}"/>
              </a:ext>
            </a:extLst>
          </p:cNvPr>
          <p:cNvSpPr txBox="1"/>
          <p:nvPr/>
        </p:nvSpPr>
        <p:spPr>
          <a:xfrm>
            <a:off x="2983091" y="2148049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8066A0-BE40-7643-B72A-BB8976737DE5}"/>
              </a:ext>
            </a:extLst>
          </p:cNvPr>
          <p:cNvCxnSpPr>
            <a:cxnSpLocks/>
          </p:cNvCxnSpPr>
          <p:nvPr/>
        </p:nvCxnSpPr>
        <p:spPr>
          <a:xfrm>
            <a:off x="2877029" y="3652857"/>
            <a:ext cx="0" cy="5472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233D261-2BCE-354B-A2E8-E69E2BD61475}"/>
              </a:ext>
            </a:extLst>
          </p:cNvPr>
          <p:cNvCxnSpPr>
            <a:cxnSpLocks/>
          </p:cNvCxnSpPr>
          <p:nvPr/>
        </p:nvCxnSpPr>
        <p:spPr>
          <a:xfrm>
            <a:off x="2877029" y="3897673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BABDEC5-D97C-CF47-9394-9AD6EB3CB19F}"/>
              </a:ext>
            </a:extLst>
          </p:cNvPr>
          <p:cNvSpPr txBox="1"/>
          <p:nvPr/>
        </p:nvSpPr>
        <p:spPr>
          <a:xfrm>
            <a:off x="3021364" y="3804277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30F30B-3BE0-0F41-B534-A07B2DC66BBE}"/>
              </a:ext>
            </a:extLst>
          </p:cNvPr>
          <p:cNvSpPr txBox="1"/>
          <p:nvPr/>
        </p:nvSpPr>
        <p:spPr>
          <a:xfrm>
            <a:off x="2991547" y="5354225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F930C1-D0B9-D845-B53A-45D9D7477AC6}"/>
              </a:ext>
            </a:extLst>
          </p:cNvPr>
          <p:cNvSpPr txBox="1"/>
          <p:nvPr/>
        </p:nvSpPr>
        <p:spPr>
          <a:xfrm>
            <a:off x="2993830" y="5876597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321CADA-F85B-FD45-903A-E15FF0E4147A}"/>
              </a:ext>
            </a:extLst>
          </p:cNvPr>
          <p:cNvSpPr txBox="1"/>
          <p:nvPr/>
        </p:nvSpPr>
        <p:spPr>
          <a:xfrm>
            <a:off x="2993830" y="6014709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66DE39-5EC0-4048-B6AA-51AC3CF66FA9}"/>
              </a:ext>
            </a:extLst>
          </p:cNvPr>
          <p:cNvSpPr txBox="1"/>
          <p:nvPr/>
        </p:nvSpPr>
        <p:spPr>
          <a:xfrm>
            <a:off x="2994168" y="3492506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34C6EA-7941-4A41-8217-740FC7C71E7B}"/>
              </a:ext>
            </a:extLst>
          </p:cNvPr>
          <p:cNvSpPr txBox="1"/>
          <p:nvPr/>
        </p:nvSpPr>
        <p:spPr>
          <a:xfrm>
            <a:off x="2983979" y="1998005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85956E3-40AD-2E41-8E28-C543391AFC33}"/>
              </a:ext>
            </a:extLst>
          </p:cNvPr>
          <p:cNvCxnSpPr>
            <a:cxnSpLocks/>
          </p:cNvCxnSpPr>
          <p:nvPr/>
        </p:nvCxnSpPr>
        <p:spPr>
          <a:xfrm flipH="1">
            <a:off x="2841763" y="3607922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5747610-FF61-064D-AD67-7E876313F266}"/>
              </a:ext>
            </a:extLst>
          </p:cNvPr>
          <p:cNvCxnSpPr>
            <a:cxnSpLocks/>
          </p:cNvCxnSpPr>
          <p:nvPr/>
        </p:nvCxnSpPr>
        <p:spPr>
          <a:xfrm flipH="1">
            <a:off x="2822160" y="5476148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F99BC8D-31D9-6543-8965-BFE939D973C4}"/>
              </a:ext>
            </a:extLst>
          </p:cNvPr>
          <p:cNvCxnSpPr>
            <a:cxnSpLocks/>
          </p:cNvCxnSpPr>
          <p:nvPr/>
        </p:nvCxnSpPr>
        <p:spPr>
          <a:xfrm flipH="1">
            <a:off x="2823020" y="599201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D6E4DAC-997A-9840-A811-0E4ABAD8FE79}"/>
              </a:ext>
            </a:extLst>
          </p:cNvPr>
          <p:cNvCxnSpPr>
            <a:cxnSpLocks/>
          </p:cNvCxnSpPr>
          <p:nvPr/>
        </p:nvCxnSpPr>
        <p:spPr>
          <a:xfrm flipH="1">
            <a:off x="2821373" y="6130125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17A20A81-E5A0-AA4E-8171-27855045F090}"/>
              </a:ext>
            </a:extLst>
          </p:cNvPr>
          <p:cNvSpPr/>
          <p:nvPr/>
        </p:nvSpPr>
        <p:spPr>
          <a:xfrm>
            <a:off x="86570" y="5611653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11DB27B-4D5A-1941-A9EB-1BA7598D0FF8}"/>
              </a:ext>
            </a:extLst>
          </p:cNvPr>
          <p:cNvSpPr/>
          <p:nvPr/>
        </p:nvSpPr>
        <p:spPr>
          <a:xfrm>
            <a:off x="-175581" y="1993386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6BF609D-75BE-2446-815C-374824331B1B}"/>
              </a:ext>
            </a:extLst>
          </p:cNvPr>
          <p:cNvSpPr/>
          <p:nvPr/>
        </p:nvSpPr>
        <p:spPr>
          <a:xfrm>
            <a:off x="0" y="3755596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AAD9741-D44A-0C4D-9B35-90DB3410294E}"/>
              </a:ext>
            </a:extLst>
          </p:cNvPr>
          <p:cNvSpPr txBox="1"/>
          <p:nvPr/>
        </p:nvSpPr>
        <p:spPr>
          <a:xfrm>
            <a:off x="5551355" y="6482405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7D87952-5D45-DA44-B269-86A6FA974A41}"/>
              </a:ext>
            </a:extLst>
          </p:cNvPr>
          <p:cNvSpPr txBox="1"/>
          <p:nvPr/>
        </p:nvSpPr>
        <p:spPr>
          <a:xfrm>
            <a:off x="9657581" y="6444854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3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1AAC24F-7BC8-5C43-ACF2-F45467E3F45F}"/>
              </a:ext>
            </a:extLst>
          </p:cNvPr>
          <p:cNvSpPr/>
          <p:nvPr/>
        </p:nvSpPr>
        <p:spPr>
          <a:xfrm>
            <a:off x="4307309" y="5594963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0B36943-4323-1943-ADC3-EF5A516CE362}"/>
              </a:ext>
            </a:extLst>
          </p:cNvPr>
          <p:cNvSpPr/>
          <p:nvPr/>
        </p:nvSpPr>
        <p:spPr>
          <a:xfrm>
            <a:off x="4019688" y="2039302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8898391-A815-1E43-ADF6-F1549F702FA1}"/>
              </a:ext>
            </a:extLst>
          </p:cNvPr>
          <p:cNvSpPr/>
          <p:nvPr/>
        </p:nvSpPr>
        <p:spPr>
          <a:xfrm>
            <a:off x="4229272" y="3771533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637B060-4251-E74D-80F5-180B20C7CF23}"/>
              </a:ext>
            </a:extLst>
          </p:cNvPr>
          <p:cNvCxnSpPr>
            <a:cxnSpLocks/>
          </p:cNvCxnSpPr>
          <p:nvPr/>
        </p:nvCxnSpPr>
        <p:spPr>
          <a:xfrm flipH="1">
            <a:off x="7034855" y="207789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F8C101F-572C-5143-A921-5D7B3A3B7BB6}"/>
              </a:ext>
            </a:extLst>
          </p:cNvPr>
          <p:cNvCxnSpPr>
            <a:cxnSpLocks/>
          </p:cNvCxnSpPr>
          <p:nvPr/>
        </p:nvCxnSpPr>
        <p:spPr>
          <a:xfrm>
            <a:off x="7069195" y="2120556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7593031D-49CC-8444-B6F0-86EE7297EE51}"/>
              </a:ext>
            </a:extLst>
          </p:cNvPr>
          <p:cNvCxnSpPr/>
          <p:nvPr/>
        </p:nvCxnSpPr>
        <p:spPr>
          <a:xfrm>
            <a:off x="7069195" y="2203931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276B224-2377-1347-B89D-FE1A4813868B}"/>
              </a:ext>
            </a:extLst>
          </p:cNvPr>
          <p:cNvSpPr txBox="1"/>
          <p:nvPr/>
        </p:nvSpPr>
        <p:spPr>
          <a:xfrm>
            <a:off x="7220177" y="2113412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9D98C2C2-5986-A341-864C-130FB75C8CA9}"/>
              </a:ext>
            </a:extLst>
          </p:cNvPr>
          <p:cNvCxnSpPr>
            <a:cxnSpLocks/>
          </p:cNvCxnSpPr>
          <p:nvPr/>
        </p:nvCxnSpPr>
        <p:spPr>
          <a:xfrm>
            <a:off x="7104464" y="3672598"/>
            <a:ext cx="0" cy="6595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792ED7E-A1E2-7E48-A0D3-5A408ADBDC28}"/>
              </a:ext>
            </a:extLst>
          </p:cNvPr>
          <p:cNvCxnSpPr>
            <a:cxnSpLocks/>
          </p:cNvCxnSpPr>
          <p:nvPr/>
        </p:nvCxnSpPr>
        <p:spPr>
          <a:xfrm>
            <a:off x="7104464" y="3960095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036841A7-297E-D542-A942-427D61787127}"/>
              </a:ext>
            </a:extLst>
          </p:cNvPr>
          <p:cNvSpPr txBox="1"/>
          <p:nvPr/>
        </p:nvSpPr>
        <p:spPr>
          <a:xfrm>
            <a:off x="7248799" y="3866699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4ADBF7-E1DE-B943-96A4-1D813B92A2DA}"/>
              </a:ext>
            </a:extLst>
          </p:cNvPr>
          <p:cNvSpPr txBox="1"/>
          <p:nvPr/>
        </p:nvSpPr>
        <p:spPr>
          <a:xfrm>
            <a:off x="7221603" y="5270360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A292E9E-CAFE-E441-8ACD-43BEE676FDDD}"/>
              </a:ext>
            </a:extLst>
          </p:cNvPr>
          <p:cNvSpPr txBox="1"/>
          <p:nvPr/>
        </p:nvSpPr>
        <p:spPr>
          <a:xfrm>
            <a:off x="7223337" y="5877952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1E184FC-24B6-3145-8409-BE555EF4DE57}"/>
              </a:ext>
            </a:extLst>
          </p:cNvPr>
          <p:cNvSpPr txBox="1"/>
          <p:nvPr/>
        </p:nvSpPr>
        <p:spPr>
          <a:xfrm>
            <a:off x="7223337" y="6003364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5565671-95F0-7144-80B6-C1A9C238BE65}"/>
              </a:ext>
            </a:extLst>
          </p:cNvPr>
          <p:cNvSpPr txBox="1"/>
          <p:nvPr/>
        </p:nvSpPr>
        <p:spPr>
          <a:xfrm>
            <a:off x="7221603" y="3512247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7A571B4-50A1-4745-9C4D-4F5794BC26C2}"/>
              </a:ext>
            </a:extLst>
          </p:cNvPr>
          <p:cNvSpPr txBox="1"/>
          <p:nvPr/>
        </p:nvSpPr>
        <p:spPr>
          <a:xfrm>
            <a:off x="7200125" y="1955811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E6070AA-9F9F-6946-AF38-C97FA6536B81}"/>
              </a:ext>
            </a:extLst>
          </p:cNvPr>
          <p:cNvCxnSpPr>
            <a:cxnSpLocks/>
          </p:cNvCxnSpPr>
          <p:nvPr/>
        </p:nvCxnSpPr>
        <p:spPr>
          <a:xfrm flipH="1">
            <a:off x="7069198" y="362766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EB8E4AD-C7F8-DB49-AC81-F0319ECC3D5F}"/>
              </a:ext>
            </a:extLst>
          </p:cNvPr>
          <p:cNvCxnSpPr>
            <a:cxnSpLocks/>
          </p:cNvCxnSpPr>
          <p:nvPr/>
        </p:nvCxnSpPr>
        <p:spPr>
          <a:xfrm flipH="1">
            <a:off x="7052216" y="539228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6389871E-D65A-9F41-9C1A-D01EBB037ABE}"/>
              </a:ext>
            </a:extLst>
          </p:cNvPr>
          <p:cNvCxnSpPr>
            <a:cxnSpLocks/>
          </p:cNvCxnSpPr>
          <p:nvPr/>
        </p:nvCxnSpPr>
        <p:spPr>
          <a:xfrm flipH="1">
            <a:off x="7052527" y="5993368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262CFFC1-9A2C-7840-A8FA-5F71E27213EF}"/>
              </a:ext>
            </a:extLst>
          </p:cNvPr>
          <p:cNvCxnSpPr>
            <a:cxnSpLocks/>
          </p:cNvCxnSpPr>
          <p:nvPr/>
        </p:nvCxnSpPr>
        <p:spPr>
          <a:xfrm flipH="1">
            <a:off x="7050880" y="611878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5BAC1A74-3EE3-1441-AD14-FEB51DF61039}"/>
              </a:ext>
            </a:extLst>
          </p:cNvPr>
          <p:cNvSpPr txBox="1"/>
          <p:nvPr/>
        </p:nvSpPr>
        <p:spPr>
          <a:xfrm rot="17827962">
            <a:off x="834349" y="1040549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P74A</a:t>
            </a:r>
            <a:endParaRPr lang="en-US" sz="900" dirty="0">
              <a:cs typeface="Times New Roman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B7D04200-2E76-964C-8EFD-BBD4D89D2D57}"/>
              </a:ext>
            </a:extLst>
          </p:cNvPr>
          <p:cNvSpPr/>
          <p:nvPr/>
        </p:nvSpPr>
        <p:spPr>
          <a:xfrm>
            <a:off x="8390058" y="5610856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0887B34-1520-564D-B613-60D9DB2761CB}"/>
              </a:ext>
            </a:extLst>
          </p:cNvPr>
          <p:cNvSpPr/>
          <p:nvPr/>
        </p:nvSpPr>
        <p:spPr>
          <a:xfrm>
            <a:off x="8144799" y="1993386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01218ED-375A-F043-8D17-8457CE91D24B}"/>
              </a:ext>
            </a:extLst>
          </p:cNvPr>
          <p:cNvSpPr/>
          <p:nvPr/>
        </p:nvSpPr>
        <p:spPr>
          <a:xfrm>
            <a:off x="8376568" y="3748010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B22A7BE-A771-C140-9B09-7E48ED4E69EA}"/>
              </a:ext>
            </a:extLst>
          </p:cNvPr>
          <p:cNvSpPr txBox="1"/>
          <p:nvPr/>
        </p:nvSpPr>
        <p:spPr>
          <a:xfrm>
            <a:off x="11321077" y="5235069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0F42C90-FF1A-C841-9F6E-645059BD3528}"/>
              </a:ext>
            </a:extLst>
          </p:cNvPr>
          <p:cNvSpPr txBox="1"/>
          <p:nvPr/>
        </p:nvSpPr>
        <p:spPr>
          <a:xfrm>
            <a:off x="11322811" y="5746060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2CDF3BC-CF19-B54B-B0B6-7F49EE1E658C}"/>
              </a:ext>
            </a:extLst>
          </p:cNvPr>
          <p:cNvSpPr txBox="1"/>
          <p:nvPr/>
        </p:nvSpPr>
        <p:spPr>
          <a:xfrm>
            <a:off x="11314265" y="5884172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F73604E4-CDB1-F34E-937A-9FA8EE836AA2}"/>
              </a:ext>
            </a:extLst>
          </p:cNvPr>
          <p:cNvCxnSpPr>
            <a:cxnSpLocks/>
          </p:cNvCxnSpPr>
          <p:nvPr/>
        </p:nvCxnSpPr>
        <p:spPr>
          <a:xfrm flipH="1">
            <a:off x="11162576" y="5356992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3106CC54-943F-9B43-BE3F-C40E19AE1C9B}"/>
              </a:ext>
            </a:extLst>
          </p:cNvPr>
          <p:cNvCxnSpPr>
            <a:cxnSpLocks/>
          </p:cNvCxnSpPr>
          <p:nvPr/>
        </p:nvCxnSpPr>
        <p:spPr>
          <a:xfrm flipH="1">
            <a:off x="11162887" y="5861476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4B6A2AA6-3AED-E14A-A989-F766D8530B81}"/>
              </a:ext>
            </a:extLst>
          </p:cNvPr>
          <p:cNvCxnSpPr>
            <a:cxnSpLocks/>
          </p:cNvCxnSpPr>
          <p:nvPr/>
        </p:nvCxnSpPr>
        <p:spPr>
          <a:xfrm flipH="1">
            <a:off x="11152694" y="5999588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82CD0BBC-0CA8-6747-8CB6-507778D4D5C6}"/>
              </a:ext>
            </a:extLst>
          </p:cNvPr>
          <p:cNvCxnSpPr>
            <a:cxnSpLocks/>
          </p:cNvCxnSpPr>
          <p:nvPr/>
        </p:nvCxnSpPr>
        <p:spPr>
          <a:xfrm>
            <a:off x="11230239" y="3725230"/>
            <a:ext cx="0" cy="6069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30DB523-5C75-E141-80EB-6DA69C234460}"/>
              </a:ext>
            </a:extLst>
          </p:cNvPr>
          <p:cNvCxnSpPr>
            <a:cxnSpLocks/>
          </p:cNvCxnSpPr>
          <p:nvPr/>
        </p:nvCxnSpPr>
        <p:spPr>
          <a:xfrm>
            <a:off x="11230239" y="4013199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7AADA784-E633-B345-B395-FD27AE812DE8}"/>
              </a:ext>
            </a:extLst>
          </p:cNvPr>
          <p:cNvSpPr txBox="1"/>
          <p:nvPr/>
        </p:nvSpPr>
        <p:spPr>
          <a:xfrm>
            <a:off x="11374574" y="3919803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5F4B7D6-8F66-B847-BA3D-295665C83374}"/>
              </a:ext>
            </a:extLst>
          </p:cNvPr>
          <p:cNvSpPr txBox="1"/>
          <p:nvPr/>
        </p:nvSpPr>
        <p:spPr>
          <a:xfrm>
            <a:off x="11324296" y="3546651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FB0C395E-42CD-BC43-B235-F46B2C9C31E2}"/>
              </a:ext>
            </a:extLst>
          </p:cNvPr>
          <p:cNvCxnSpPr>
            <a:cxnSpLocks/>
          </p:cNvCxnSpPr>
          <p:nvPr/>
        </p:nvCxnSpPr>
        <p:spPr>
          <a:xfrm flipH="1">
            <a:off x="11171891" y="3662067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683FB1E8-C69E-034E-8408-F5FE54DF4193}"/>
              </a:ext>
            </a:extLst>
          </p:cNvPr>
          <p:cNvCxnSpPr>
            <a:cxnSpLocks/>
          </p:cNvCxnSpPr>
          <p:nvPr/>
        </p:nvCxnSpPr>
        <p:spPr>
          <a:xfrm flipH="1">
            <a:off x="11186014" y="1940106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F7D6AA5D-B9A7-A741-82D2-7A0578891853}"/>
              </a:ext>
            </a:extLst>
          </p:cNvPr>
          <p:cNvCxnSpPr>
            <a:cxnSpLocks/>
          </p:cNvCxnSpPr>
          <p:nvPr/>
        </p:nvCxnSpPr>
        <p:spPr>
          <a:xfrm>
            <a:off x="11225148" y="2013192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6EE49209-F585-CF42-8003-242B1E8C61F8}"/>
              </a:ext>
            </a:extLst>
          </p:cNvPr>
          <p:cNvCxnSpPr/>
          <p:nvPr/>
        </p:nvCxnSpPr>
        <p:spPr>
          <a:xfrm>
            <a:off x="11225148" y="2096567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376EDEF9-3E4B-6A4B-BC59-C6587825D43E}"/>
              </a:ext>
            </a:extLst>
          </p:cNvPr>
          <p:cNvSpPr txBox="1"/>
          <p:nvPr/>
        </p:nvSpPr>
        <p:spPr>
          <a:xfrm>
            <a:off x="11376130" y="2006048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EAB2B2B-84CC-614E-946F-E54BB403F132}"/>
              </a:ext>
            </a:extLst>
          </p:cNvPr>
          <p:cNvSpPr txBox="1"/>
          <p:nvPr/>
        </p:nvSpPr>
        <p:spPr>
          <a:xfrm>
            <a:off x="11351284" y="1818024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B80F17E-2FF4-5F41-BD2D-8DCB9B012529}"/>
              </a:ext>
            </a:extLst>
          </p:cNvPr>
          <p:cNvSpPr txBox="1"/>
          <p:nvPr/>
        </p:nvSpPr>
        <p:spPr>
          <a:xfrm rot="17843325">
            <a:off x="1161933" y="1015165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L79A</a:t>
            </a:r>
            <a:endParaRPr lang="en-US" sz="900" dirty="0">
              <a:cs typeface="Times New Roman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9AD0312-C95C-4042-A3D3-AA08C01BB78D}"/>
              </a:ext>
            </a:extLst>
          </p:cNvPr>
          <p:cNvSpPr txBox="1"/>
          <p:nvPr/>
        </p:nvSpPr>
        <p:spPr>
          <a:xfrm rot="17827962">
            <a:off x="1350391" y="1045622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H57A</a:t>
            </a:r>
            <a:endParaRPr lang="en-US" sz="900" dirty="0">
              <a:cs typeface="Times New Roman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AB53845-9413-E645-AA5E-7D2DCE8A850C}"/>
              </a:ext>
            </a:extLst>
          </p:cNvPr>
          <p:cNvSpPr txBox="1"/>
          <p:nvPr/>
        </p:nvSpPr>
        <p:spPr>
          <a:xfrm rot="17843325">
            <a:off x="1549618" y="1042118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P59A</a:t>
            </a:r>
            <a:endParaRPr lang="en-US" sz="900" dirty="0">
              <a:cs typeface="Times New Roman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A7DE2579-EE3E-CF42-A9CB-13E9438CEECB}"/>
              </a:ext>
            </a:extLst>
          </p:cNvPr>
          <p:cNvSpPr txBox="1"/>
          <p:nvPr/>
        </p:nvSpPr>
        <p:spPr>
          <a:xfrm rot="17843325">
            <a:off x="1754562" y="1027126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I82A</a:t>
            </a:r>
            <a:endParaRPr lang="en-US" sz="900" dirty="0">
              <a:cs typeface="Times New Roman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09A2808F-5C55-FC4C-AE15-B1B1BD4D5628}"/>
              </a:ext>
            </a:extLst>
          </p:cNvPr>
          <p:cNvSpPr txBox="1"/>
          <p:nvPr/>
        </p:nvSpPr>
        <p:spPr>
          <a:xfrm rot="17843325">
            <a:off x="1947918" y="1027526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F85A</a:t>
            </a:r>
            <a:endParaRPr lang="en-US" sz="900" dirty="0">
              <a:cs typeface="Times New Roman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82252DE1-A1D0-E444-9E21-CF3634AB73B8}"/>
              </a:ext>
            </a:extLst>
          </p:cNvPr>
          <p:cNvSpPr txBox="1"/>
          <p:nvPr/>
        </p:nvSpPr>
        <p:spPr>
          <a:xfrm rot="17843325">
            <a:off x="2146230" y="1012947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I86A</a:t>
            </a:r>
            <a:endParaRPr lang="en-US" sz="900" dirty="0">
              <a:cs typeface="Times New Roman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8976D9F3-47E1-3340-89A4-2199D6DCB83F}"/>
              </a:ext>
            </a:extLst>
          </p:cNvPr>
          <p:cNvSpPr txBox="1"/>
          <p:nvPr/>
        </p:nvSpPr>
        <p:spPr>
          <a:xfrm rot="17843325">
            <a:off x="2328834" y="1022004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I87A</a:t>
            </a:r>
            <a:endParaRPr lang="en-US" sz="900" dirty="0">
              <a:cs typeface="Times New Roman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66345AA-AAB2-8D43-8FD8-13B4FE21A948}"/>
              </a:ext>
            </a:extLst>
          </p:cNvPr>
          <p:cNvSpPr txBox="1"/>
          <p:nvPr/>
        </p:nvSpPr>
        <p:spPr>
          <a:xfrm>
            <a:off x="102557" y="121776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Blot 2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C84F2A57-A7BE-DB4E-8CF9-8C230A631278}"/>
              </a:ext>
            </a:extLst>
          </p:cNvPr>
          <p:cNvSpPr txBox="1"/>
          <p:nvPr/>
        </p:nvSpPr>
        <p:spPr>
          <a:xfrm rot="17827962">
            <a:off x="4861856" y="910738"/>
            <a:ext cx="811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23372BD6-2881-A049-9A06-819622B8AF5C}"/>
              </a:ext>
            </a:extLst>
          </p:cNvPr>
          <p:cNvSpPr txBox="1"/>
          <p:nvPr/>
        </p:nvSpPr>
        <p:spPr>
          <a:xfrm rot="17827962">
            <a:off x="8939865" y="899820"/>
            <a:ext cx="811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A9ADEDF2-3188-6249-93F9-8BDFC6F7776C}"/>
              </a:ext>
            </a:extLst>
          </p:cNvPr>
          <p:cNvSpPr txBox="1"/>
          <p:nvPr/>
        </p:nvSpPr>
        <p:spPr>
          <a:xfrm rot="17838986">
            <a:off x="107571" y="535766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</a:t>
            </a:r>
            <a:r>
              <a:rPr lang="en-US" sz="900" dirty="0" err="1">
                <a:cs typeface="Times New Roman"/>
              </a:rPr>
              <a:t>cytTM-SpoIVFB</a:t>
            </a:r>
            <a:endParaRPr lang="en-US" sz="900" dirty="0"/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C11301C8-61A5-8043-8A2B-EC105A2387BB}"/>
              </a:ext>
            </a:extLst>
          </p:cNvPr>
          <p:cNvSpPr txBox="1"/>
          <p:nvPr/>
        </p:nvSpPr>
        <p:spPr>
          <a:xfrm rot="17838986">
            <a:off x="4451533" y="561634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</a:t>
            </a:r>
            <a:r>
              <a:rPr lang="en-US" sz="900" dirty="0" err="1">
                <a:cs typeface="Times New Roman"/>
              </a:rPr>
              <a:t>cytTM-SpoIVFB</a:t>
            </a:r>
            <a:endParaRPr lang="en-US" sz="900" dirty="0"/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46811A7E-3F5B-2640-BE5A-6C9C094941C8}"/>
              </a:ext>
            </a:extLst>
          </p:cNvPr>
          <p:cNvSpPr txBox="1"/>
          <p:nvPr/>
        </p:nvSpPr>
        <p:spPr>
          <a:xfrm rot="17838986">
            <a:off x="8514861" y="561634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</a:t>
            </a:r>
            <a:r>
              <a:rPr lang="en-US" sz="900" dirty="0" err="1">
                <a:cs typeface="Times New Roman"/>
              </a:rPr>
              <a:t>cytTM-SpoIVFB</a:t>
            </a:r>
            <a:endParaRPr lang="en-US" sz="9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24BC04-CB74-F744-BB4A-CD412519E0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42" t="3562" r="15528" b="19565"/>
          <a:stretch/>
        </p:blipFill>
        <p:spPr>
          <a:xfrm>
            <a:off x="411597" y="4787644"/>
            <a:ext cx="2397208" cy="16664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7F9EE4-D64B-1A45-927B-C0C14D7110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24" t="8304" r="13986" b="16313"/>
          <a:stretch/>
        </p:blipFill>
        <p:spPr>
          <a:xfrm>
            <a:off x="4636133" y="4778450"/>
            <a:ext cx="2397208" cy="1675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E503B6-8B5C-924F-ACE8-898BF2EBD25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073" t="9784" r="10837" b="9570"/>
          <a:stretch/>
        </p:blipFill>
        <p:spPr>
          <a:xfrm>
            <a:off x="8755770" y="4778450"/>
            <a:ext cx="2402862" cy="16755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1DB6F8-E554-8046-A839-5863E1E4D4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70" t="11949" r="10428" b="5146"/>
          <a:stretch/>
        </p:blipFill>
        <p:spPr>
          <a:xfrm>
            <a:off x="401840" y="3065226"/>
            <a:ext cx="2411681" cy="16664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E20E6E-9BAD-E146-B60A-04FF43E6C38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613" t="4909" r="4664" b="12211"/>
          <a:stretch/>
        </p:blipFill>
        <p:spPr>
          <a:xfrm>
            <a:off x="401840" y="1348441"/>
            <a:ext cx="2406224" cy="16577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B20656-1300-CD44-A094-18310833457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810" t="7297" r="3193" b="2439"/>
          <a:stretch/>
        </p:blipFill>
        <p:spPr>
          <a:xfrm>
            <a:off x="4637450" y="3029253"/>
            <a:ext cx="2389821" cy="17058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CFF6060-4D2B-4340-B9FD-EFA3DFAAF33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751" t="10981" r="1601" b="6352"/>
          <a:stretch/>
        </p:blipFill>
        <p:spPr>
          <a:xfrm>
            <a:off x="4637450" y="1326999"/>
            <a:ext cx="2390048" cy="16535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5E3D5D5-D32B-0044-9182-EA2F165C57E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627" t="5224" r="13080" b="2910"/>
          <a:stretch/>
        </p:blipFill>
        <p:spPr>
          <a:xfrm>
            <a:off x="8756799" y="3004784"/>
            <a:ext cx="2412692" cy="17280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CE6E018-B790-3542-ADC2-0F0864B14C9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4723" t="18509" r="12117" b="10560"/>
          <a:stretch/>
        </p:blipFill>
        <p:spPr>
          <a:xfrm>
            <a:off x="8749475" y="1326999"/>
            <a:ext cx="2427339" cy="16237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5" name="TextBox 124">
            <a:extLst>
              <a:ext uri="{FF2B5EF4-FFF2-40B4-BE49-F238E27FC236}">
                <a16:creationId xmlns:a16="http://schemas.microsoft.com/office/drawing/2014/main" id="{A310D16A-DCC3-2742-AB91-996D7F1437C9}"/>
              </a:ext>
            </a:extLst>
          </p:cNvPr>
          <p:cNvSpPr txBox="1"/>
          <p:nvPr/>
        </p:nvSpPr>
        <p:spPr>
          <a:xfrm rot="17843325">
            <a:off x="5286385" y="998759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G75A</a:t>
            </a:r>
            <a:endParaRPr lang="en-US" sz="900" dirty="0">
              <a:cs typeface="Times New Roman"/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61E6C19E-F938-F048-8FCE-81A8A1107058}"/>
              </a:ext>
            </a:extLst>
          </p:cNvPr>
          <p:cNvSpPr txBox="1"/>
          <p:nvPr/>
        </p:nvSpPr>
        <p:spPr>
          <a:xfrm rot="17827962">
            <a:off x="5142303" y="1042352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P74A</a:t>
            </a:r>
            <a:endParaRPr lang="en-US" sz="900" dirty="0">
              <a:cs typeface="Times New Roman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1EAD7B17-8139-F543-92C5-83253578BFEF}"/>
              </a:ext>
            </a:extLst>
          </p:cNvPr>
          <p:cNvSpPr txBox="1"/>
          <p:nvPr/>
        </p:nvSpPr>
        <p:spPr>
          <a:xfrm rot="17843325">
            <a:off x="5439849" y="998759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L79A</a:t>
            </a:r>
            <a:endParaRPr lang="en-US" sz="900" dirty="0">
              <a:cs typeface="Times New Roman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7F5B16B7-C31A-B44A-8FC1-4EEC0C5B95BC}"/>
              </a:ext>
            </a:extLst>
          </p:cNvPr>
          <p:cNvSpPr txBox="1"/>
          <p:nvPr/>
        </p:nvSpPr>
        <p:spPr>
          <a:xfrm rot="17827962">
            <a:off x="5628307" y="1029216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H57A</a:t>
            </a:r>
            <a:endParaRPr lang="en-US" sz="900" dirty="0">
              <a:cs typeface="Times New Roman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7FBBD6C2-9604-9946-98CD-18F6D4795C69}"/>
              </a:ext>
            </a:extLst>
          </p:cNvPr>
          <p:cNvSpPr txBox="1"/>
          <p:nvPr/>
        </p:nvSpPr>
        <p:spPr>
          <a:xfrm rot="17843325">
            <a:off x="5776255" y="992249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P59A</a:t>
            </a:r>
            <a:endParaRPr lang="en-US" sz="900" dirty="0">
              <a:cs typeface="Times New Roman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CD64EDA5-0CDC-6245-876C-F15F31CF3768}"/>
              </a:ext>
            </a:extLst>
          </p:cNvPr>
          <p:cNvSpPr txBox="1"/>
          <p:nvPr/>
        </p:nvSpPr>
        <p:spPr>
          <a:xfrm rot="17843325">
            <a:off x="5948546" y="994680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I82A</a:t>
            </a:r>
            <a:endParaRPr lang="en-US" sz="900" dirty="0">
              <a:cs typeface="Times New Roman"/>
            </a:endParaRP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E0AAABE2-F6E0-6642-93A6-7DE1C055DDD0}"/>
              </a:ext>
            </a:extLst>
          </p:cNvPr>
          <p:cNvSpPr txBox="1"/>
          <p:nvPr/>
        </p:nvSpPr>
        <p:spPr>
          <a:xfrm rot="17843325">
            <a:off x="6128650" y="996541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F85A</a:t>
            </a:r>
            <a:endParaRPr lang="en-US" sz="900" dirty="0">
              <a:cs typeface="Times New Roman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08A4632-B4C0-564B-A8C3-E7E5BF6FB441}"/>
              </a:ext>
            </a:extLst>
          </p:cNvPr>
          <p:cNvSpPr txBox="1"/>
          <p:nvPr/>
        </p:nvSpPr>
        <p:spPr>
          <a:xfrm rot="17843325">
            <a:off x="6282114" y="996541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I86A</a:t>
            </a:r>
            <a:endParaRPr lang="en-US" sz="900" dirty="0">
              <a:cs typeface="Times New Roman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748843BE-7F9C-5448-9882-B0C6532A5944}"/>
              </a:ext>
            </a:extLst>
          </p:cNvPr>
          <p:cNvSpPr txBox="1"/>
          <p:nvPr/>
        </p:nvSpPr>
        <p:spPr>
          <a:xfrm rot="17843325">
            <a:off x="6461031" y="1005598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I87A</a:t>
            </a:r>
            <a:endParaRPr lang="en-US" sz="900" dirty="0">
              <a:cs typeface="Times New Roman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9FE93C11-24E7-C140-ADCC-48E4F4568E33}"/>
              </a:ext>
            </a:extLst>
          </p:cNvPr>
          <p:cNvSpPr txBox="1"/>
          <p:nvPr/>
        </p:nvSpPr>
        <p:spPr>
          <a:xfrm rot="17843325">
            <a:off x="9385913" y="967209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G75A</a:t>
            </a:r>
            <a:endParaRPr lang="en-US" sz="900" dirty="0">
              <a:cs typeface="Times New Roman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495634F3-5010-D44B-A1FA-2EC3CE49AC1C}"/>
              </a:ext>
            </a:extLst>
          </p:cNvPr>
          <p:cNvSpPr txBox="1"/>
          <p:nvPr/>
        </p:nvSpPr>
        <p:spPr>
          <a:xfrm rot="17827962">
            <a:off x="9241831" y="1010802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P74A</a:t>
            </a:r>
            <a:endParaRPr lang="en-US" sz="900" dirty="0">
              <a:cs typeface="Times New Roman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95EC2C8F-42B4-D94E-966C-8001E3007A63}"/>
              </a:ext>
            </a:extLst>
          </p:cNvPr>
          <p:cNvSpPr txBox="1"/>
          <p:nvPr/>
        </p:nvSpPr>
        <p:spPr>
          <a:xfrm rot="17843325">
            <a:off x="9539377" y="967209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L79A</a:t>
            </a:r>
            <a:endParaRPr lang="en-US" sz="900" dirty="0">
              <a:cs typeface="Times New Roman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B89FDD8B-C64F-A24A-99A6-CC0DB3D4BC20}"/>
              </a:ext>
            </a:extLst>
          </p:cNvPr>
          <p:cNvSpPr txBox="1"/>
          <p:nvPr/>
        </p:nvSpPr>
        <p:spPr>
          <a:xfrm rot="17827962">
            <a:off x="9727835" y="997666"/>
            <a:ext cx="479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H57A</a:t>
            </a:r>
            <a:endParaRPr lang="en-US" sz="900" dirty="0">
              <a:cs typeface="Times New Roman"/>
            </a:endParaRP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042B551A-0FC2-AC41-A222-A32779BFE211}"/>
              </a:ext>
            </a:extLst>
          </p:cNvPr>
          <p:cNvSpPr txBox="1"/>
          <p:nvPr/>
        </p:nvSpPr>
        <p:spPr>
          <a:xfrm rot="17843325">
            <a:off x="9922165" y="954073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P59A</a:t>
            </a:r>
            <a:endParaRPr lang="en-US" sz="900" dirty="0">
              <a:cs typeface="Times New Roman"/>
            </a:endParaRP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91DDFB77-F96C-D642-9132-84B51ED946DF}"/>
              </a:ext>
            </a:extLst>
          </p:cNvPr>
          <p:cNvSpPr txBox="1"/>
          <p:nvPr/>
        </p:nvSpPr>
        <p:spPr>
          <a:xfrm rot="17843325">
            <a:off x="10101082" y="963130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I82A</a:t>
            </a:r>
            <a:endParaRPr lang="en-US" sz="900" dirty="0">
              <a:cs typeface="Times New Roman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D46AD9CC-16F5-4C41-A4D1-8F3CDA3769DD}"/>
              </a:ext>
            </a:extLst>
          </p:cNvPr>
          <p:cNvSpPr txBox="1"/>
          <p:nvPr/>
        </p:nvSpPr>
        <p:spPr>
          <a:xfrm rot="17843325">
            <a:off x="10294438" y="964991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F85A</a:t>
            </a:r>
            <a:endParaRPr lang="en-US" sz="900" dirty="0">
              <a:cs typeface="Times New Roman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382DB457-DED5-4F41-B596-5A937D337427}"/>
              </a:ext>
            </a:extLst>
          </p:cNvPr>
          <p:cNvSpPr txBox="1"/>
          <p:nvPr/>
        </p:nvSpPr>
        <p:spPr>
          <a:xfrm rot="17843325">
            <a:off x="10447902" y="964991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I86A</a:t>
            </a:r>
            <a:endParaRPr lang="en-US" sz="900" dirty="0">
              <a:cs typeface="Times New Roman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D6DB8603-433C-DF47-B000-B104CAFE3A8A}"/>
              </a:ext>
            </a:extLst>
          </p:cNvPr>
          <p:cNvSpPr txBox="1"/>
          <p:nvPr/>
        </p:nvSpPr>
        <p:spPr>
          <a:xfrm rot="17843325">
            <a:off x="10626819" y="974048"/>
            <a:ext cx="524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I87A</a:t>
            </a:r>
            <a:endParaRPr lang="en-US" sz="900" dirty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1365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7227E3-A7B6-B843-BD08-F88CEDAA91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01" t="10098" r="8666" b="7684"/>
          <a:stretch/>
        </p:blipFill>
        <p:spPr>
          <a:xfrm>
            <a:off x="526326" y="1652838"/>
            <a:ext cx="2343775" cy="16705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792037-E4FD-2B4E-9E39-F328C089B0F1}"/>
              </a:ext>
            </a:extLst>
          </p:cNvPr>
          <p:cNvSpPr txBox="1"/>
          <p:nvPr/>
        </p:nvSpPr>
        <p:spPr>
          <a:xfrm>
            <a:off x="1344934" y="396023"/>
            <a:ext cx="1326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Redo Blot#1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82BCB2-5BEF-974D-A4AD-52730CF059BF}"/>
              </a:ext>
            </a:extLst>
          </p:cNvPr>
          <p:cNvSpPr txBox="1"/>
          <p:nvPr/>
        </p:nvSpPr>
        <p:spPr>
          <a:xfrm>
            <a:off x="3038862" y="2220247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707AA0-6A2D-634F-A6E2-68210B28C328}"/>
              </a:ext>
            </a:extLst>
          </p:cNvPr>
          <p:cNvSpPr txBox="1"/>
          <p:nvPr/>
        </p:nvSpPr>
        <p:spPr>
          <a:xfrm>
            <a:off x="3041145" y="2725437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36781A-BFA7-D24B-818B-915F17B34D8A}"/>
              </a:ext>
            </a:extLst>
          </p:cNvPr>
          <p:cNvSpPr txBox="1"/>
          <p:nvPr/>
        </p:nvSpPr>
        <p:spPr>
          <a:xfrm>
            <a:off x="3041145" y="2863549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1FC7E4C-9528-2B4B-A6CC-E02FE9137F7B}"/>
              </a:ext>
            </a:extLst>
          </p:cNvPr>
          <p:cNvCxnSpPr>
            <a:cxnSpLocks/>
          </p:cNvCxnSpPr>
          <p:nvPr/>
        </p:nvCxnSpPr>
        <p:spPr>
          <a:xfrm flipH="1">
            <a:off x="2869475" y="234217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F2A702C-EED0-CD48-9F4C-6956C6054DB0}"/>
              </a:ext>
            </a:extLst>
          </p:cNvPr>
          <p:cNvCxnSpPr>
            <a:cxnSpLocks/>
          </p:cNvCxnSpPr>
          <p:nvPr/>
        </p:nvCxnSpPr>
        <p:spPr>
          <a:xfrm flipH="1">
            <a:off x="2870335" y="284085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E96AF35-11E1-2D49-80AC-A081ED407A64}"/>
              </a:ext>
            </a:extLst>
          </p:cNvPr>
          <p:cNvCxnSpPr>
            <a:cxnSpLocks/>
          </p:cNvCxnSpPr>
          <p:nvPr/>
        </p:nvCxnSpPr>
        <p:spPr>
          <a:xfrm flipH="1">
            <a:off x="2868688" y="2978965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3426F27-5751-D249-B732-4464DEF07DC7}"/>
              </a:ext>
            </a:extLst>
          </p:cNvPr>
          <p:cNvSpPr/>
          <p:nvPr/>
        </p:nvSpPr>
        <p:spPr>
          <a:xfrm>
            <a:off x="138819" y="2352886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2974A1-9F41-E642-9F7A-27DE71A644A9}"/>
              </a:ext>
            </a:extLst>
          </p:cNvPr>
          <p:cNvSpPr txBox="1"/>
          <p:nvPr/>
        </p:nvSpPr>
        <p:spPr>
          <a:xfrm rot="17827962">
            <a:off x="643944" y="1097645"/>
            <a:ext cx="10156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Set1</a:t>
            </a:r>
            <a:endParaRPr lang="en-US" sz="900" dirty="0">
              <a:cs typeface="Times New Roman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D3E410-A48A-EE4C-9D99-F1196BE77BEF}"/>
              </a:ext>
            </a:extLst>
          </p:cNvPr>
          <p:cNvSpPr txBox="1"/>
          <p:nvPr/>
        </p:nvSpPr>
        <p:spPr>
          <a:xfrm rot="17843325">
            <a:off x="891614" y="1225096"/>
            <a:ext cx="72992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G69A Set1</a:t>
            </a:r>
            <a:endParaRPr lang="en-US" sz="900" dirty="0">
              <a:cs typeface="Times New Roman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C7FCCE-84BC-D544-9BAA-D00D11A0BCD9}"/>
              </a:ext>
            </a:extLst>
          </p:cNvPr>
          <p:cNvSpPr txBox="1"/>
          <p:nvPr/>
        </p:nvSpPr>
        <p:spPr>
          <a:xfrm rot="17843325">
            <a:off x="1017511" y="1192687"/>
            <a:ext cx="8124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L71A Set1</a:t>
            </a:r>
            <a:endParaRPr lang="en-US" sz="900" dirty="0">
              <a:cs typeface="Times New Roman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7ECD48-C63E-B74B-A857-F1F7005E7589}"/>
              </a:ext>
            </a:extLst>
          </p:cNvPr>
          <p:cNvSpPr txBox="1"/>
          <p:nvPr/>
        </p:nvSpPr>
        <p:spPr>
          <a:xfrm rot="17843325">
            <a:off x="1177678" y="1168090"/>
            <a:ext cx="8847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G72A Set1</a:t>
            </a:r>
            <a:endParaRPr lang="en-US" sz="900" dirty="0">
              <a:cs typeface="Times New Roman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6CDDFF-78BD-D542-9019-D43EB9278AD0}"/>
              </a:ext>
            </a:extLst>
          </p:cNvPr>
          <p:cNvSpPr txBox="1"/>
          <p:nvPr/>
        </p:nvSpPr>
        <p:spPr>
          <a:xfrm rot="17843325">
            <a:off x="1343751" y="1163965"/>
            <a:ext cx="8847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160A Set2</a:t>
            </a:r>
            <a:endParaRPr lang="en-US" sz="900" dirty="0">
              <a:cs typeface="Times New Roman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EF62A5-D44C-F548-B4D2-5CEBCC359AA4}"/>
              </a:ext>
            </a:extLst>
          </p:cNvPr>
          <p:cNvSpPr txBox="1"/>
          <p:nvPr/>
        </p:nvSpPr>
        <p:spPr>
          <a:xfrm rot="17843325">
            <a:off x="1540344" y="1168089"/>
            <a:ext cx="8847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G72A Set2</a:t>
            </a:r>
            <a:endParaRPr lang="en-US" sz="900" dirty="0">
              <a:cs typeface="Times New Roman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9BE03C-4327-614E-AA5C-3086ADEE0F4D}"/>
              </a:ext>
            </a:extLst>
          </p:cNvPr>
          <p:cNvSpPr txBox="1"/>
          <p:nvPr/>
        </p:nvSpPr>
        <p:spPr>
          <a:xfrm rot="17843325">
            <a:off x="1718580" y="1196810"/>
            <a:ext cx="8124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L71A Set3</a:t>
            </a:r>
            <a:endParaRPr lang="en-US" sz="900" dirty="0">
              <a:cs typeface="Times New Roman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33DB717-64A7-F644-9EE1-0773BB23E610}"/>
              </a:ext>
            </a:extLst>
          </p:cNvPr>
          <p:cNvSpPr txBox="1"/>
          <p:nvPr/>
        </p:nvSpPr>
        <p:spPr>
          <a:xfrm rot="17843325">
            <a:off x="1878747" y="1172213"/>
            <a:ext cx="8847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G72A Set3</a:t>
            </a:r>
            <a:endParaRPr lang="en-US" sz="900" dirty="0">
              <a:cs typeface="Times New Roman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7CC55D9-0421-0A48-A58E-06D1275A85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50" t="4540" r="6533" b="2903"/>
          <a:stretch/>
        </p:blipFill>
        <p:spPr>
          <a:xfrm>
            <a:off x="4689624" y="1652838"/>
            <a:ext cx="2359721" cy="16577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BD4984B-2082-FC4F-8924-EAED39DABD46}"/>
              </a:ext>
            </a:extLst>
          </p:cNvPr>
          <p:cNvSpPr txBox="1"/>
          <p:nvPr/>
        </p:nvSpPr>
        <p:spPr>
          <a:xfrm>
            <a:off x="5456916" y="451538"/>
            <a:ext cx="1326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Redo Blot#2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ED3B8D6-201A-F347-818D-A376090A5253}"/>
              </a:ext>
            </a:extLst>
          </p:cNvPr>
          <p:cNvSpPr txBox="1"/>
          <p:nvPr/>
        </p:nvSpPr>
        <p:spPr>
          <a:xfrm rot="17827962">
            <a:off x="4761179" y="1113484"/>
            <a:ext cx="10156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Set1</a:t>
            </a:r>
            <a:endParaRPr lang="en-US" sz="900" dirty="0">
              <a:cs typeface="Times New Roman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BD1C3D7-1156-864C-813D-4EC76EF0D357}"/>
              </a:ext>
            </a:extLst>
          </p:cNvPr>
          <p:cNvSpPr txBox="1"/>
          <p:nvPr/>
        </p:nvSpPr>
        <p:spPr>
          <a:xfrm rot="17843325">
            <a:off x="5472932" y="1188774"/>
            <a:ext cx="8117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N61A Set1</a:t>
            </a:r>
            <a:endParaRPr lang="en-US" sz="900" dirty="0">
              <a:cs typeface="Times New Roman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C242013-B31C-E94E-A728-3CDD1C3A7C32}"/>
              </a:ext>
            </a:extLst>
          </p:cNvPr>
          <p:cNvSpPr txBox="1"/>
          <p:nvPr/>
        </p:nvSpPr>
        <p:spPr>
          <a:xfrm rot="17843325">
            <a:off x="5658380" y="1225133"/>
            <a:ext cx="730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T64A Set1</a:t>
            </a:r>
            <a:endParaRPr lang="en-US" sz="900" dirty="0">
              <a:cs typeface="Times New Roman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7FDC356-775A-B24D-A3DD-018BD8C0392C}"/>
              </a:ext>
            </a:extLst>
          </p:cNvPr>
          <p:cNvSpPr txBox="1"/>
          <p:nvPr/>
        </p:nvSpPr>
        <p:spPr>
          <a:xfrm rot="17843325">
            <a:off x="5819446" y="1235051"/>
            <a:ext cx="7431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G69A Set1</a:t>
            </a:r>
            <a:endParaRPr lang="en-US" sz="900" dirty="0">
              <a:cs typeface="Times New Roman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95F82D56-7A2B-F848-8887-E954B0A6B0E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95" t="5327" r="13954" b="7627"/>
          <a:stretch/>
        </p:blipFill>
        <p:spPr>
          <a:xfrm>
            <a:off x="8874715" y="1646653"/>
            <a:ext cx="2366651" cy="16828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9521392-9A0E-D141-857F-4217833B31F1}"/>
              </a:ext>
            </a:extLst>
          </p:cNvPr>
          <p:cNvSpPr txBox="1"/>
          <p:nvPr/>
        </p:nvSpPr>
        <p:spPr>
          <a:xfrm>
            <a:off x="9721229" y="451538"/>
            <a:ext cx="1326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Redo Blot#3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AD32932-6461-7B44-89E8-FBD9710EB24C}"/>
              </a:ext>
            </a:extLst>
          </p:cNvPr>
          <p:cNvSpPr/>
          <p:nvPr/>
        </p:nvSpPr>
        <p:spPr>
          <a:xfrm>
            <a:off x="8482889" y="2382594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1E5ABFB-A239-A84B-8F04-5F7D72A3E59D}"/>
              </a:ext>
            </a:extLst>
          </p:cNvPr>
          <p:cNvCxnSpPr>
            <a:cxnSpLocks/>
          </p:cNvCxnSpPr>
          <p:nvPr/>
        </p:nvCxnSpPr>
        <p:spPr>
          <a:xfrm>
            <a:off x="11283696" y="2349272"/>
            <a:ext cx="0" cy="7383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AD339C1-1C3F-294D-A467-45DA1B5AF42A}"/>
              </a:ext>
            </a:extLst>
          </p:cNvPr>
          <p:cNvCxnSpPr>
            <a:cxnSpLocks/>
          </p:cNvCxnSpPr>
          <p:nvPr/>
        </p:nvCxnSpPr>
        <p:spPr>
          <a:xfrm>
            <a:off x="11283696" y="2703417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874111E-D7CD-8741-B035-92D63628B8F2}"/>
              </a:ext>
            </a:extLst>
          </p:cNvPr>
          <p:cNvSpPr txBox="1"/>
          <p:nvPr/>
        </p:nvSpPr>
        <p:spPr>
          <a:xfrm>
            <a:off x="11428031" y="2610021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9BA3B71-97D8-0B42-914E-49043ED6532B}"/>
              </a:ext>
            </a:extLst>
          </p:cNvPr>
          <p:cNvSpPr txBox="1"/>
          <p:nvPr/>
        </p:nvSpPr>
        <p:spPr>
          <a:xfrm>
            <a:off x="11415825" y="2188921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BA242B4-0242-4546-B9A9-11CCAFE1179C}"/>
              </a:ext>
            </a:extLst>
          </p:cNvPr>
          <p:cNvCxnSpPr>
            <a:cxnSpLocks/>
          </p:cNvCxnSpPr>
          <p:nvPr/>
        </p:nvCxnSpPr>
        <p:spPr>
          <a:xfrm flipH="1">
            <a:off x="11263420" y="2304337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87BBE01D-FFDE-6342-AAC9-7D4D7EE445AF}"/>
              </a:ext>
            </a:extLst>
          </p:cNvPr>
          <p:cNvSpPr/>
          <p:nvPr/>
        </p:nvSpPr>
        <p:spPr>
          <a:xfrm>
            <a:off x="4090872" y="2382594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3A7CD479-0FE2-0B45-9F38-F3D412FA3456}"/>
              </a:ext>
            </a:extLst>
          </p:cNvPr>
          <p:cNvCxnSpPr>
            <a:cxnSpLocks/>
          </p:cNvCxnSpPr>
          <p:nvPr/>
        </p:nvCxnSpPr>
        <p:spPr>
          <a:xfrm flipH="1">
            <a:off x="7043186" y="2513359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EADC05D-756F-3842-AF56-EC1892950218}"/>
              </a:ext>
            </a:extLst>
          </p:cNvPr>
          <p:cNvCxnSpPr>
            <a:cxnSpLocks/>
          </p:cNvCxnSpPr>
          <p:nvPr/>
        </p:nvCxnSpPr>
        <p:spPr>
          <a:xfrm>
            <a:off x="7077526" y="2567310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ACF4075-5BBF-384A-8DF9-B43336C912A5}"/>
              </a:ext>
            </a:extLst>
          </p:cNvPr>
          <p:cNvCxnSpPr/>
          <p:nvPr/>
        </p:nvCxnSpPr>
        <p:spPr>
          <a:xfrm>
            <a:off x="7077526" y="2650685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7FEF5FC-F462-9A4B-83F0-6D88E2F0F6AE}"/>
              </a:ext>
            </a:extLst>
          </p:cNvPr>
          <p:cNvSpPr txBox="1"/>
          <p:nvPr/>
        </p:nvSpPr>
        <p:spPr>
          <a:xfrm>
            <a:off x="7228508" y="256016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4C5C9BE-C179-2447-B302-D82FA5F6133B}"/>
              </a:ext>
            </a:extLst>
          </p:cNvPr>
          <p:cNvSpPr txBox="1"/>
          <p:nvPr/>
        </p:nvSpPr>
        <p:spPr>
          <a:xfrm>
            <a:off x="7208456" y="2391277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BD183B5-E880-3D4A-B1FE-2A2AC4EB13E1}"/>
              </a:ext>
            </a:extLst>
          </p:cNvPr>
          <p:cNvSpPr txBox="1"/>
          <p:nvPr/>
        </p:nvSpPr>
        <p:spPr>
          <a:xfrm rot="17827962">
            <a:off x="8951761" y="1097644"/>
            <a:ext cx="10156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Set2</a:t>
            </a:r>
            <a:endParaRPr lang="en-US" sz="900" dirty="0">
              <a:cs typeface="Times New Roman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839EDB0-0B07-4447-9844-C935EA6AFF31}"/>
              </a:ext>
            </a:extLst>
          </p:cNvPr>
          <p:cNvSpPr txBox="1"/>
          <p:nvPr/>
        </p:nvSpPr>
        <p:spPr>
          <a:xfrm rot="17843325">
            <a:off x="9257622" y="1216869"/>
            <a:ext cx="730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G72A Set2</a:t>
            </a:r>
            <a:endParaRPr lang="en-US" sz="900" dirty="0">
              <a:cs typeface="Times New Roman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CCA6CB7-DEB3-2849-BCAC-C8BB39691D83}"/>
              </a:ext>
            </a:extLst>
          </p:cNvPr>
          <p:cNvSpPr txBox="1"/>
          <p:nvPr/>
        </p:nvSpPr>
        <p:spPr>
          <a:xfrm rot="17843325">
            <a:off x="9418688" y="1226787"/>
            <a:ext cx="7431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L71A Set3</a:t>
            </a:r>
            <a:endParaRPr lang="en-US" sz="900" dirty="0">
              <a:cs typeface="Times New Roman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66C3A76-E2D4-7546-8E29-721D12A2A81A}"/>
              </a:ext>
            </a:extLst>
          </p:cNvPr>
          <p:cNvSpPr txBox="1"/>
          <p:nvPr/>
        </p:nvSpPr>
        <p:spPr>
          <a:xfrm rot="17843325">
            <a:off x="9814588" y="1201105"/>
            <a:ext cx="730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I86A Set1</a:t>
            </a:r>
            <a:endParaRPr lang="en-US" sz="900" dirty="0">
              <a:cs typeface="Times New Roman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B1ACF40-634F-5741-91DF-5C5AF27A31F1}"/>
              </a:ext>
            </a:extLst>
          </p:cNvPr>
          <p:cNvSpPr txBox="1"/>
          <p:nvPr/>
        </p:nvSpPr>
        <p:spPr>
          <a:xfrm rot="17843325">
            <a:off x="9975654" y="1211023"/>
            <a:ext cx="7431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I87A Set1</a:t>
            </a:r>
            <a:endParaRPr lang="en-US" sz="900" dirty="0">
              <a:cs typeface="Times New Roman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8FCB2F1-557B-904A-8143-4674A2C02717}"/>
              </a:ext>
            </a:extLst>
          </p:cNvPr>
          <p:cNvSpPr txBox="1"/>
          <p:nvPr/>
        </p:nvSpPr>
        <p:spPr>
          <a:xfrm rot="17843325">
            <a:off x="9623060" y="1202910"/>
            <a:ext cx="7431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G72A Set3</a:t>
            </a:r>
            <a:endParaRPr lang="en-US" sz="900" dirty="0">
              <a:cs typeface="Times New Roman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E73F374-696F-274C-915D-8CE5D3AD7D5C}"/>
              </a:ext>
            </a:extLst>
          </p:cNvPr>
          <p:cNvSpPr txBox="1"/>
          <p:nvPr/>
        </p:nvSpPr>
        <p:spPr>
          <a:xfrm rot="17843325">
            <a:off x="10344337" y="1209292"/>
            <a:ext cx="730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I86A Set2</a:t>
            </a:r>
            <a:endParaRPr lang="en-US" sz="900" dirty="0">
              <a:cs typeface="Times New Roman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77D4CD4-7447-C240-871E-2FB0C136007F}"/>
              </a:ext>
            </a:extLst>
          </p:cNvPr>
          <p:cNvSpPr txBox="1"/>
          <p:nvPr/>
        </p:nvSpPr>
        <p:spPr>
          <a:xfrm rot="17843325">
            <a:off x="10505403" y="1219210"/>
            <a:ext cx="7431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I87A Set2</a:t>
            </a:r>
            <a:endParaRPr lang="en-US" sz="900" dirty="0">
              <a:cs typeface="Times New Roman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7CDCB47-751E-8D41-AD11-805225227A33}"/>
              </a:ext>
            </a:extLst>
          </p:cNvPr>
          <p:cNvSpPr txBox="1"/>
          <p:nvPr/>
        </p:nvSpPr>
        <p:spPr>
          <a:xfrm rot="17843325">
            <a:off x="10152809" y="1211097"/>
            <a:ext cx="7431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F85A Set2</a:t>
            </a:r>
            <a:endParaRPr lang="en-US" sz="900" dirty="0">
              <a:cs typeface="Times New Roman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1806CACC-D0E0-C840-89AD-8DA3872E7B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36" t="7544" r="9447" b="9478"/>
          <a:stretch/>
        </p:blipFill>
        <p:spPr>
          <a:xfrm>
            <a:off x="541877" y="5114775"/>
            <a:ext cx="2342362" cy="16639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58C84F73-0A71-9E42-AEBB-51208A7907FD}"/>
              </a:ext>
            </a:extLst>
          </p:cNvPr>
          <p:cNvSpPr txBox="1"/>
          <p:nvPr/>
        </p:nvSpPr>
        <p:spPr>
          <a:xfrm>
            <a:off x="1300929" y="3983501"/>
            <a:ext cx="1326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Redo Blot#4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80C8BE5-39EF-DA42-86D8-06DC7A329EB6}"/>
              </a:ext>
            </a:extLst>
          </p:cNvPr>
          <p:cNvSpPr/>
          <p:nvPr/>
        </p:nvSpPr>
        <p:spPr>
          <a:xfrm>
            <a:off x="-55073" y="5968502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E7F7C49C-3A40-6147-97F0-7B1246EBD968}"/>
              </a:ext>
            </a:extLst>
          </p:cNvPr>
          <p:cNvCxnSpPr>
            <a:cxnSpLocks/>
          </p:cNvCxnSpPr>
          <p:nvPr/>
        </p:nvCxnSpPr>
        <p:spPr>
          <a:xfrm flipH="1">
            <a:off x="2877422" y="6094598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4EEBAA2D-FE47-FF44-8549-917AE768972A}"/>
              </a:ext>
            </a:extLst>
          </p:cNvPr>
          <p:cNvCxnSpPr>
            <a:cxnSpLocks/>
          </p:cNvCxnSpPr>
          <p:nvPr/>
        </p:nvCxnSpPr>
        <p:spPr>
          <a:xfrm>
            <a:off x="2911762" y="6148549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E38853E-63BF-BA49-B3C6-EE1B071A3D47}"/>
              </a:ext>
            </a:extLst>
          </p:cNvPr>
          <p:cNvCxnSpPr/>
          <p:nvPr/>
        </p:nvCxnSpPr>
        <p:spPr>
          <a:xfrm>
            <a:off x="2911762" y="6231924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61FB258C-9EB2-C243-A356-32677C87B2FE}"/>
              </a:ext>
            </a:extLst>
          </p:cNvPr>
          <p:cNvSpPr txBox="1"/>
          <p:nvPr/>
        </p:nvSpPr>
        <p:spPr>
          <a:xfrm>
            <a:off x="3062744" y="6141405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0527A08-9B28-F34F-8567-8199B2511737}"/>
              </a:ext>
            </a:extLst>
          </p:cNvPr>
          <p:cNvSpPr txBox="1"/>
          <p:nvPr/>
        </p:nvSpPr>
        <p:spPr>
          <a:xfrm>
            <a:off x="3042692" y="5972516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9022F7F-A257-3247-BCAD-1665A0FD66D5}"/>
              </a:ext>
            </a:extLst>
          </p:cNvPr>
          <p:cNvSpPr txBox="1"/>
          <p:nvPr/>
        </p:nvSpPr>
        <p:spPr>
          <a:xfrm rot="17827962">
            <a:off x="626526" y="4585333"/>
            <a:ext cx="10156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Set3</a:t>
            </a:r>
            <a:endParaRPr lang="en-US" sz="900" dirty="0">
              <a:cs typeface="Times New Roman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1A1ACEF-82F4-884C-9EB4-00C7A77CEF63}"/>
              </a:ext>
            </a:extLst>
          </p:cNvPr>
          <p:cNvSpPr txBox="1"/>
          <p:nvPr/>
        </p:nvSpPr>
        <p:spPr>
          <a:xfrm rot="17843325">
            <a:off x="869526" y="4667895"/>
            <a:ext cx="8117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N48A Set3</a:t>
            </a:r>
            <a:endParaRPr lang="en-US" sz="900" dirty="0">
              <a:cs typeface="Times New Roman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C4384AA-8ACF-2148-9948-4DE2901FF49C}"/>
              </a:ext>
            </a:extLst>
          </p:cNvPr>
          <p:cNvSpPr txBox="1"/>
          <p:nvPr/>
        </p:nvSpPr>
        <p:spPr>
          <a:xfrm rot="17843325">
            <a:off x="1057666" y="4698989"/>
            <a:ext cx="7034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G69A Set3</a:t>
            </a:r>
            <a:endParaRPr lang="en-US" sz="900" dirty="0">
              <a:cs typeface="Times New Roman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1E3C3B8-47BB-304C-91B4-532006924A38}"/>
              </a:ext>
            </a:extLst>
          </p:cNvPr>
          <p:cNvSpPr txBox="1"/>
          <p:nvPr/>
        </p:nvSpPr>
        <p:spPr>
          <a:xfrm rot="17843325">
            <a:off x="1214976" y="4667248"/>
            <a:ext cx="7749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L71A Set3</a:t>
            </a:r>
            <a:endParaRPr lang="en-US" sz="900" dirty="0">
              <a:cs typeface="Times New Roman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FA4BC08-3038-8542-AB18-8A52AC11E17A}"/>
              </a:ext>
            </a:extLst>
          </p:cNvPr>
          <p:cNvSpPr txBox="1"/>
          <p:nvPr/>
        </p:nvSpPr>
        <p:spPr>
          <a:xfrm rot="17843325">
            <a:off x="1373777" y="4662261"/>
            <a:ext cx="8065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G72A Set3</a:t>
            </a:r>
            <a:endParaRPr lang="en-US" sz="900" dirty="0">
              <a:cs typeface="Times New Roman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38E8CA3-8734-C041-A0FB-BB922874E77D}"/>
              </a:ext>
            </a:extLst>
          </p:cNvPr>
          <p:cNvSpPr txBox="1"/>
          <p:nvPr/>
        </p:nvSpPr>
        <p:spPr>
          <a:xfrm rot="17843325">
            <a:off x="1529913" y="4681557"/>
            <a:ext cx="7749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L79A Set1</a:t>
            </a:r>
            <a:endParaRPr lang="en-US" sz="900" dirty="0">
              <a:cs typeface="Times New Roman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6A0BDE3-6967-1A47-8484-5B39EA60D606}"/>
              </a:ext>
            </a:extLst>
          </p:cNvPr>
          <p:cNvSpPr txBox="1"/>
          <p:nvPr/>
        </p:nvSpPr>
        <p:spPr>
          <a:xfrm rot="17843325">
            <a:off x="1711864" y="4676570"/>
            <a:ext cx="8065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I86A Set1</a:t>
            </a:r>
            <a:endParaRPr lang="en-US" sz="900" dirty="0">
              <a:cs typeface="Times New Roman"/>
            </a:endParaRP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EADEB50A-EBEB-AE45-BBAD-906F5921957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357" t="11434" r="13235" b="11720"/>
          <a:stretch/>
        </p:blipFill>
        <p:spPr>
          <a:xfrm>
            <a:off x="4689624" y="5114775"/>
            <a:ext cx="2353562" cy="16639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FE9D7393-417D-B24F-95D4-63C258936528}"/>
              </a:ext>
            </a:extLst>
          </p:cNvPr>
          <p:cNvSpPr txBox="1"/>
          <p:nvPr/>
        </p:nvSpPr>
        <p:spPr>
          <a:xfrm>
            <a:off x="5589479" y="3995225"/>
            <a:ext cx="1326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Redo Blot#5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109B035-F527-674E-9944-87F9D75A8F8B}"/>
              </a:ext>
            </a:extLst>
          </p:cNvPr>
          <p:cNvSpPr txBox="1"/>
          <p:nvPr/>
        </p:nvSpPr>
        <p:spPr>
          <a:xfrm>
            <a:off x="7216317" y="5630742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2D97272-96EA-E74A-A35A-6DA1F061A248}"/>
              </a:ext>
            </a:extLst>
          </p:cNvPr>
          <p:cNvSpPr txBox="1"/>
          <p:nvPr/>
        </p:nvSpPr>
        <p:spPr>
          <a:xfrm>
            <a:off x="7228508" y="6215075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236EA92-08C3-0744-9209-2C05B4FAD037}"/>
              </a:ext>
            </a:extLst>
          </p:cNvPr>
          <p:cNvSpPr txBox="1"/>
          <p:nvPr/>
        </p:nvSpPr>
        <p:spPr>
          <a:xfrm>
            <a:off x="7228508" y="6353187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274660D8-461B-0640-BA44-8BFFC7906D81}"/>
              </a:ext>
            </a:extLst>
          </p:cNvPr>
          <p:cNvCxnSpPr>
            <a:cxnSpLocks/>
          </p:cNvCxnSpPr>
          <p:nvPr/>
        </p:nvCxnSpPr>
        <p:spPr>
          <a:xfrm flipH="1">
            <a:off x="7046930" y="5752665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503CBAD6-3D4F-D44C-9E09-787D76DF841C}"/>
              </a:ext>
            </a:extLst>
          </p:cNvPr>
          <p:cNvCxnSpPr>
            <a:cxnSpLocks/>
          </p:cNvCxnSpPr>
          <p:nvPr/>
        </p:nvCxnSpPr>
        <p:spPr>
          <a:xfrm flipH="1">
            <a:off x="7057698" y="633049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74FB4098-A3CB-2047-99CF-9022C986D20A}"/>
              </a:ext>
            </a:extLst>
          </p:cNvPr>
          <p:cNvCxnSpPr>
            <a:cxnSpLocks/>
          </p:cNvCxnSpPr>
          <p:nvPr/>
        </p:nvCxnSpPr>
        <p:spPr>
          <a:xfrm flipH="1">
            <a:off x="7056051" y="646860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Rectangle 77">
            <a:extLst>
              <a:ext uri="{FF2B5EF4-FFF2-40B4-BE49-F238E27FC236}">
                <a16:creationId xmlns:a16="http://schemas.microsoft.com/office/drawing/2014/main" id="{7F47FDA6-2316-7342-B717-7223CC93A684}"/>
              </a:ext>
            </a:extLst>
          </p:cNvPr>
          <p:cNvSpPr/>
          <p:nvPr/>
        </p:nvSpPr>
        <p:spPr>
          <a:xfrm>
            <a:off x="4326182" y="5861574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263183-7615-6C4A-8B81-BBEA354BF60D}"/>
              </a:ext>
            </a:extLst>
          </p:cNvPr>
          <p:cNvSpPr txBox="1"/>
          <p:nvPr/>
        </p:nvSpPr>
        <p:spPr>
          <a:xfrm rot="17827962">
            <a:off x="4910827" y="4547058"/>
            <a:ext cx="10156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 Set2</a:t>
            </a:r>
            <a:endParaRPr lang="en-US" sz="900" dirty="0">
              <a:cs typeface="Times New Roman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CF33187-2B95-F54C-B89D-C55216D17B89}"/>
              </a:ext>
            </a:extLst>
          </p:cNvPr>
          <p:cNvSpPr txBox="1"/>
          <p:nvPr/>
        </p:nvSpPr>
        <p:spPr>
          <a:xfrm rot="17843325">
            <a:off x="5185202" y="4676299"/>
            <a:ext cx="730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I86A Set2</a:t>
            </a:r>
            <a:endParaRPr lang="en-US" sz="900" dirty="0">
              <a:cs typeface="Times New Roman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451CBF0-8ABF-4645-B89F-0DCBF92A8CB9}"/>
              </a:ext>
            </a:extLst>
          </p:cNvPr>
          <p:cNvSpPr txBox="1"/>
          <p:nvPr/>
        </p:nvSpPr>
        <p:spPr>
          <a:xfrm rot="17843325">
            <a:off x="5346268" y="4686217"/>
            <a:ext cx="7431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I87A Set2</a:t>
            </a:r>
            <a:endParaRPr lang="en-US" sz="900" dirty="0">
              <a:cs typeface="Times New Roman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48618BC-BE15-AB4B-824D-CD3652D93A97}"/>
              </a:ext>
            </a:extLst>
          </p:cNvPr>
          <p:cNvSpPr txBox="1"/>
          <p:nvPr/>
        </p:nvSpPr>
        <p:spPr>
          <a:xfrm rot="17843325">
            <a:off x="5545287" y="4684917"/>
            <a:ext cx="730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I86A Set3</a:t>
            </a:r>
            <a:endParaRPr lang="en-US" sz="900" dirty="0">
              <a:cs typeface="Times New Roman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639F6F4-E426-D548-BAEB-FE63D3762A2A}"/>
              </a:ext>
            </a:extLst>
          </p:cNvPr>
          <p:cNvSpPr txBox="1"/>
          <p:nvPr/>
        </p:nvSpPr>
        <p:spPr>
          <a:xfrm rot="17843325">
            <a:off x="5706353" y="4694835"/>
            <a:ext cx="7431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I87A Set3</a:t>
            </a:r>
            <a:endParaRPr lang="en-US" sz="900" dirty="0">
              <a:cs typeface="Times New Roman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25AE823-2AAF-6A46-9A59-04B54F6BD377}"/>
              </a:ext>
            </a:extLst>
          </p:cNvPr>
          <p:cNvSpPr txBox="1"/>
          <p:nvPr/>
        </p:nvSpPr>
        <p:spPr>
          <a:xfrm rot="17838986">
            <a:off x="170127" y="715542"/>
            <a:ext cx="19258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cytTM-SpoIVFB Set1</a:t>
            </a:r>
            <a:endParaRPr lang="en-US" sz="9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8CBC88A-F8F6-2E40-8255-F4365FBD80D5}"/>
              </a:ext>
            </a:extLst>
          </p:cNvPr>
          <p:cNvSpPr txBox="1"/>
          <p:nvPr/>
        </p:nvSpPr>
        <p:spPr>
          <a:xfrm rot="17838986">
            <a:off x="4328731" y="681328"/>
            <a:ext cx="19258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cytTM-SpoIVFB Set1</a:t>
            </a:r>
            <a:endParaRPr lang="en-US" sz="900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93D0480-43DF-C748-8941-B1F367349F1D}"/>
              </a:ext>
            </a:extLst>
          </p:cNvPr>
          <p:cNvSpPr txBox="1"/>
          <p:nvPr/>
        </p:nvSpPr>
        <p:spPr>
          <a:xfrm rot="17838986">
            <a:off x="8508853" y="679050"/>
            <a:ext cx="19258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cytTM-SpoIVFB Set2</a:t>
            </a:r>
            <a:endParaRPr lang="en-US" sz="9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D17D97F-1FEC-3B43-B4CD-12173DE651F3}"/>
              </a:ext>
            </a:extLst>
          </p:cNvPr>
          <p:cNvSpPr txBox="1"/>
          <p:nvPr/>
        </p:nvSpPr>
        <p:spPr>
          <a:xfrm rot="17838986">
            <a:off x="4426302" y="4202335"/>
            <a:ext cx="19258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cytTM-SpoIVFB Set2</a:t>
            </a:r>
            <a:endParaRPr lang="en-US" sz="9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7525F13-5299-964E-8CDA-4CDB92BDAA81}"/>
              </a:ext>
            </a:extLst>
          </p:cNvPr>
          <p:cNvSpPr txBox="1"/>
          <p:nvPr/>
        </p:nvSpPr>
        <p:spPr>
          <a:xfrm rot="17838986">
            <a:off x="187890" y="4202335"/>
            <a:ext cx="19258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cytTM-SpoIVFB Set3</a:t>
            </a:r>
            <a:endParaRPr lang="en-US" sz="900" dirty="0"/>
          </a:p>
        </p:txBody>
      </p:sp>
      <p:sp>
        <p:nvSpPr>
          <p:cNvPr id="2" name="TextBox 1"/>
          <p:cNvSpPr txBox="1"/>
          <p:nvPr/>
        </p:nvSpPr>
        <p:spPr>
          <a:xfrm>
            <a:off x="7660950" y="3923810"/>
            <a:ext cx="4104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  <a:r>
              <a:rPr lang="en-GB" dirty="0" smtClean="0"/>
              <a:t>amples that exhibited </a:t>
            </a:r>
            <a:r>
              <a:rPr lang="en-GB" dirty="0"/>
              <a:t>uneven migration or poor </a:t>
            </a:r>
            <a:r>
              <a:rPr lang="en-GB" dirty="0" smtClean="0"/>
              <a:t>transfer on Blot 1 or Blot 2 were again subjected to immunoblot analysis as shown in these “Redo Blot” images.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038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B804CD-EB95-4EB7-A255-1882B5881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864C04-17D4-4BB6-B532-16FB88C0B986}">
  <ds:schemaRefs>
    <ds:schemaRef ds:uri="0b01a07b-8d13-4cb5-9d22-64822278069e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www.w3.org/XML/1998/namespace"/>
    <ds:schemaRef ds:uri="198a9f0d-948e-4f5a-af70-f6d2f30972cd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7EBC0B4-AD4F-49A0-AA9A-7E03AF6080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355</Words>
  <Application>Microsoft Office PowerPoint</Application>
  <PresentationFormat>Widescreen</PresentationFormat>
  <Paragraphs>201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68</cp:revision>
  <dcterms:created xsi:type="dcterms:W3CDTF">2021-10-02T16:28:16Z</dcterms:created>
  <dcterms:modified xsi:type="dcterms:W3CDTF">2021-10-26T15:51:04Z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