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7"/>
  </p:notesMasterIdLst>
  <p:sldIdLst>
    <p:sldId id="257" r:id="rId5"/>
    <p:sldId id="258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6"/>
    <p:restoredTop sz="95814"/>
  </p:normalViewPr>
  <p:slideViewPr>
    <p:cSldViewPr snapToGrid="0" snapToObjects="1">
      <p:cViewPr varScale="1">
        <p:scale>
          <a:sx n="120" d="100"/>
          <a:sy n="120" d="100"/>
        </p:scale>
        <p:origin x="114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BB76D0-9CE8-9749-8D79-A448386074F4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EB9EE7-01C7-1B41-8C6E-9A16B7CC06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675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943886-2049-CF43-94B3-D823589FC72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2617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6F96F4-8464-704B-82A1-26D56F483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8D1E548-E557-E84A-8476-4F51745FE7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AAF983-2084-B84D-B2EF-564C0DC57F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C4C03-7B36-904F-AE3F-38FF9EEC8927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E04A02-82B1-5542-A4A8-6E7E1C9E5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5533BE-2532-344F-B032-3AE8E3E31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952BE-F8FF-4C45-933B-A9D1C064D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253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12054-101C-6E44-A8AB-631545BBA6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FE0736C-1E90-3745-83A8-6C4DF53EF0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A10F46-BD2A-5546-A6D8-40C07158B8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C4C03-7B36-904F-AE3F-38FF9EEC8927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59C9E8-9437-474F-AC15-D89F3218B2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CEF25D-F006-8E42-A74B-806B86E43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952BE-F8FF-4C45-933B-A9D1C064D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2083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53962A4-6827-3849-AC5B-914ABD7687D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2B3BCBD-AB04-E44F-B61E-A0F1795E17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7887B6-BCB3-BC43-B326-00FE4EE45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C4C03-7B36-904F-AE3F-38FF9EEC8927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65D6BF-03DB-8C45-8ACE-B7122F3FB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53CC8E-910E-B348-B961-1A8FFEBC4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952BE-F8FF-4C45-933B-A9D1C064D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498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72799A-8D0E-4D41-9256-D13103BA7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CDAE08-94BF-7141-AC8D-D54C576E9B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767874-9AB7-6447-8E70-A3D6411A99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C4C03-7B36-904F-AE3F-38FF9EEC8927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AD862F-178D-204B-A667-80E6F1D15A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A5AE06-E0D1-544D-B84D-20311C68C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952BE-F8FF-4C45-933B-A9D1C064D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8197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38814-D88E-044E-BF16-89772DC23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93A158-A1C5-6C4E-8ACF-5C5D3519E0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BDF3C1-7982-4844-8D32-BF6EE4C57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C4C03-7B36-904F-AE3F-38FF9EEC8927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41A9AD-6731-7541-BEB6-F13F417B0B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B5B66B-625B-914E-9099-C42CAD84D1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952BE-F8FF-4C45-933B-A9D1C064D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0478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0B0243-9806-3B42-BFA6-AEE6226740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AC689-B086-1D40-BFB2-89D8CF1203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52CF1C-2412-FC4C-B426-B3FB6F6FB4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296E9EB-EB4D-3B43-83F9-D58261C932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C4C03-7B36-904F-AE3F-38FF9EEC8927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0ABD40-A9B1-FD40-B1A0-258154F96B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0B082B-7043-D141-AC0A-617BB9C3A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952BE-F8FF-4C45-933B-A9D1C064D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1481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4EA2E-5DE0-5743-9015-756CD0934E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1AA992-5FA4-2044-B709-646961EC31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EA3266-11E2-F94A-AEF9-FB35278D8E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D9763F-08EC-534B-BFF6-FEB71A9F898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DE4D92F-ADD3-7648-9CB5-7206E0A10D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AE9A7-2A97-E649-B856-92700B18C5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C4C03-7B36-904F-AE3F-38FF9EEC8927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DF5D77B-0E03-024C-B482-09C8F7CF7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020612-9295-F24B-8420-C303EDCE25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952BE-F8FF-4C45-933B-A9D1C064D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310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515D2E-953D-1845-A438-CC84C6F138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54CEA30-407F-8E4F-B2E4-078B344A6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C4C03-7B36-904F-AE3F-38FF9EEC8927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683C39-9FCD-D948-9527-2A1D8D0C50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47AA1F-5B84-4645-81E2-FAF796019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952BE-F8FF-4C45-933B-A9D1C064D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323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6A8CC5F-17A0-9242-B79A-8931A7613D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C4C03-7B36-904F-AE3F-38FF9EEC8927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E5F4D18-DF5A-4F4F-9270-BAADBECA29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7BF52C-7FA8-F44E-A7EF-FE62C3F9ED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952BE-F8FF-4C45-933B-A9D1C064D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623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438155-9E94-1448-9D02-DB7B3F73FC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2EC07D-8A17-2147-A252-B338AC2272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2BFB13-5F56-6D47-A06E-B6A9C7583C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125680-D894-9248-A1D3-5F42556C81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C4C03-7B36-904F-AE3F-38FF9EEC8927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FACB80-B77F-F543-9480-2ADB2A13F5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EFF577-E1F8-034A-9854-22887832E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952BE-F8FF-4C45-933B-A9D1C064D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01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224E2E-38A6-134D-80BE-D273222B5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A4BDDC3-5165-4D40-BB39-DE9CB5A308B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1A0952-D613-024B-AEDB-7B0121BB3B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9FB78F-1171-6146-B045-290064305C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C4C03-7B36-904F-AE3F-38FF9EEC8927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E00F22-1170-5044-989A-22EB51D926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92050E-E4FF-4A4F-B93C-650A7436D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952BE-F8FF-4C45-933B-A9D1C064D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091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01A06DB-6F71-2647-AF08-2107486E37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C25118-64D9-7549-B79D-D69EF66D3F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72E0C7-F61F-D843-9C1C-8A46D2734F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C4C03-7B36-904F-AE3F-38FF9EEC8927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82DC86-9B3B-C944-A742-144BCAE03E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F8CCA6-88C8-F847-8F95-7D93E2D1D4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0952BE-F8FF-4C45-933B-A9D1C064D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898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tiff"/><Relationship Id="rId3" Type="http://schemas.openxmlformats.org/officeDocument/2006/relationships/image" Target="../media/image1.tiff"/><Relationship Id="rId7" Type="http://schemas.openxmlformats.org/officeDocument/2006/relationships/image" Target="../media/image5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tiff"/><Relationship Id="rId11" Type="http://schemas.openxmlformats.org/officeDocument/2006/relationships/image" Target="../media/image9.tiff"/><Relationship Id="rId5" Type="http://schemas.openxmlformats.org/officeDocument/2006/relationships/image" Target="../media/image3.tiff"/><Relationship Id="rId10" Type="http://schemas.openxmlformats.org/officeDocument/2006/relationships/image" Target="../media/image8.tiff"/><Relationship Id="rId4" Type="http://schemas.openxmlformats.org/officeDocument/2006/relationships/image" Target="../media/image2.tiff"/><Relationship Id="rId9" Type="http://schemas.openxmlformats.org/officeDocument/2006/relationships/image" Target="../media/image7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B3A0301E-755A-AB4D-A74C-0B0035349A0B}"/>
              </a:ext>
            </a:extLst>
          </p:cNvPr>
          <p:cNvSpPr txBox="1"/>
          <p:nvPr/>
        </p:nvSpPr>
        <p:spPr>
          <a:xfrm>
            <a:off x="1218336" y="6230125"/>
            <a:ext cx="704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Set 1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C011930-BD83-A24E-A9F1-F5EC7B559207}"/>
              </a:ext>
            </a:extLst>
          </p:cNvPr>
          <p:cNvSpPr txBox="1"/>
          <p:nvPr/>
        </p:nvSpPr>
        <p:spPr>
          <a:xfrm rot="17843325">
            <a:off x="848476" y="348501"/>
            <a:ext cx="14961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  <a:endParaRPr lang="en-US" sz="900" dirty="0">
              <a:cs typeface="Times New Roman"/>
            </a:endParaRP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D52141D-5D56-DA48-822E-12C97A5B23DA}"/>
              </a:ext>
            </a:extLst>
          </p:cNvPr>
          <p:cNvCxnSpPr>
            <a:cxnSpLocks/>
          </p:cNvCxnSpPr>
          <p:nvPr/>
        </p:nvCxnSpPr>
        <p:spPr>
          <a:xfrm flipH="1">
            <a:off x="2799081" y="1855522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EB0BE3F-0069-2C42-B7B5-3949D79DBFB1}"/>
              </a:ext>
            </a:extLst>
          </p:cNvPr>
          <p:cNvCxnSpPr>
            <a:cxnSpLocks/>
          </p:cNvCxnSpPr>
          <p:nvPr/>
        </p:nvCxnSpPr>
        <p:spPr>
          <a:xfrm>
            <a:off x="2833421" y="1890628"/>
            <a:ext cx="0" cy="19861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606DB90-23E9-8D4B-BC74-136C164274A1}"/>
              </a:ext>
            </a:extLst>
          </p:cNvPr>
          <p:cNvCxnSpPr/>
          <p:nvPr/>
        </p:nvCxnSpPr>
        <p:spPr>
          <a:xfrm>
            <a:off x="2833421" y="1974003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468E5C37-07F8-B444-A726-14BAE7E8D3C2}"/>
              </a:ext>
            </a:extLst>
          </p:cNvPr>
          <p:cNvSpPr txBox="1"/>
          <p:nvPr/>
        </p:nvSpPr>
        <p:spPr>
          <a:xfrm>
            <a:off x="2984403" y="1883484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D8066A0-BE40-7643-B72A-BB8976737DE5}"/>
              </a:ext>
            </a:extLst>
          </p:cNvPr>
          <p:cNvCxnSpPr>
            <a:cxnSpLocks/>
          </p:cNvCxnSpPr>
          <p:nvPr/>
        </p:nvCxnSpPr>
        <p:spPr>
          <a:xfrm>
            <a:off x="2847212" y="3447186"/>
            <a:ext cx="0" cy="73835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233D261-2BCE-354B-A2E8-E69E2BD61475}"/>
              </a:ext>
            </a:extLst>
          </p:cNvPr>
          <p:cNvCxnSpPr>
            <a:cxnSpLocks/>
          </p:cNvCxnSpPr>
          <p:nvPr/>
        </p:nvCxnSpPr>
        <p:spPr>
          <a:xfrm>
            <a:off x="2847212" y="3801331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4BABDEC5-D97C-CF47-9394-9AD6EB3CB19F}"/>
              </a:ext>
            </a:extLst>
          </p:cNvPr>
          <p:cNvSpPr txBox="1"/>
          <p:nvPr/>
        </p:nvSpPr>
        <p:spPr>
          <a:xfrm>
            <a:off x="2991547" y="3707935"/>
            <a:ext cx="30008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**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D30F30B-3BE0-0F41-B534-A07B2DC66BBE}"/>
              </a:ext>
            </a:extLst>
          </p:cNvPr>
          <p:cNvSpPr txBox="1"/>
          <p:nvPr/>
        </p:nvSpPr>
        <p:spPr>
          <a:xfrm>
            <a:off x="2991547" y="5045038"/>
            <a:ext cx="8996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cytTM-SpoIVFB</a:t>
            </a:r>
            <a:endParaRPr lang="en-US" sz="9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DF930C1-D0B9-D845-B53A-45D9D7477AC6}"/>
              </a:ext>
            </a:extLst>
          </p:cNvPr>
          <p:cNvSpPr txBox="1"/>
          <p:nvPr/>
        </p:nvSpPr>
        <p:spPr>
          <a:xfrm>
            <a:off x="2984403" y="5625304"/>
            <a:ext cx="81785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Pro-</a:t>
            </a:r>
            <a:r>
              <a:rPr lang="en-US" sz="900" dirty="0" err="1"/>
              <a:t>σ</a:t>
            </a:r>
            <a:r>
              <a:rPr lang="en-US" sz="900" baseline="30000" dirty="0" err="1"/>
              <a:t>K</a:t>
            </a:r>
            <a:r>
              <a:rPr lang="en-US" sz="900" dirty="0"/>
              <a:t>(1-127)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321CADA-F85B-FD45-903A-E15FF0E4147A}"/>
              </a:ext>
            </a:extLst>
          </p:cNvPr>
          <p:cNvSpPr txBox="1"/>
          <p:nvPr/>
        </p:nvSpPr>
        <p:spPr>
          <a:xfrm>
            <a:off x="2984403" y="5763416"/>
            <a:ext cx="10005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Cleavage product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D66DE39-5EC0-4048-B6AA-51AC3CF66FA9}"/>
              </a:ext>
            </a:extLst>
          </p:cNvPr>
          <p:cNvSpPr txBox="1"/>
          <p:nvPr/>
        </p:nvSpPr>
        <p:spPr>
          <a:xfrm>
            <a:off x="2964351" y="3286835"/>
            <a:ext cx="77617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834C6EA-7941-4A41-8217-740FC7C71E7B}"/>
              </a:ext>
            </a:extLst>
          </p:cNvPr>
          <p:cNvSpPr txBox="1"/>
          <p:nvPr/>
        </p:nvSpPr>
        <p:spPr>
          <a:xfrm>
            <a:off x="2964351" y="1733440"/>
            <a:ext cx="57419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SpoIVFA</a:t>
            </a:r>
            <a:endParaRPr lang="en-US" sz="900" dirty="0"/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A85956E3-40AD-2E41-8E28-C543391AFC33}"/>
              </a:ext>
            </a:extLst>
          </p:cNvPr>
          <p:cNvCxnSpPr>
            <a:cxnSpLocks/>
          </p:cNvCxnSpPr>
          <p:nvPr/>
        </p:nvCxnSpPr>
        <p:spPr>
          <a:xfrm flipH="1">
            <a:off x="2811946" y="3402251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A5747610-FF61-064D-AD67-7E876313F266}"/>
              </a:ext>
            </a:extLst>
          </p:cNvPr>
          <p:cNvCxnSpPr>
            <a:cxnSpLocks/>
          </p:cNvCxnSpPr>
          <p:nvPr/>
        </p:nvCxnSpPr>
        <p:spPr>
          <a:xfrm flipH="1">
            <a:off x="2822160" y="5166961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BF99BC8D-31D9-6543-8965-BFE939D973C4}"/>
              </a:ext>
            </a:extLst>
          </p:cNvPr>
          <p:cNvCxnSpPr>
            <a:cxnSpLocks/>
          </p:cNvCxnSpPr>
          <p:nvPr/>
        </p:nvCxnSpPr>
        <p:spPr>
          <a:xfrm flipH="1">
            <a:off x="2813593" y="5740720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BD6E4DAC-997A-9840-A811-0E4ABAD8FE79}"/>
              </a:ext>
            </a:extLst>
          </p:cNvPr>
          <p:cNvCxnSpPr>
            <a:cxnSpLocks/>
          </p:cNvCxnSpPr>
          <p:nvPr/>
        </p:nvCxnSpPr>
        <p:spPr>
          <a:xfrm flipH="1">
            <a:off x="2811946" y="5878832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17A20A81-E5A0-AA4E-8171-27855045F090}"/>
              </a:ext>
            </a:extLst>
          </p:cNvPr>
          <p:cNvSpPr/>
          <p:nvPr/>
        </p:nvSpPr>
        <p:spPr>
          <a:xfrm>
            <a:off x="86570" y="5363456"/>
            <a:ext cx="39466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αHis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11DB27B-4D5A-1941-A9EB-1BA7598D0FF8}"/>
              </a:ext>
            </a:extLst>
          </p:cNvPr>
          <p:cNvSpPr/>
          <p:nvPr/>
        </p:nvSpPr>
        <p:spPr>
          <a:xfrm>
            <a:off x="-83853" y="1763108"/>
            <a:ext cx="63991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</a:t>
            </a:r>
            <a:r>
              <a:rPr lang="en-US" sz="900" dirty="0" err="1"/>
              <a:t>SpoIVFA</a:t>
            </a:r>
            <a:endParaRPr lang="en-US" sz="900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D6BF609D-75BE-2446-815C-374824331B1B}"/>
              </a:ext>
            </a:extLst>
          </p:cNvPr>
          <p:cNvSpPr/>
          <p:nvPr/>
        </p:nvSpPr>
        <p:spPr>
          <a:xfrm>
            <a:off x="69573" y="3437975"/>
            <a:ext cx="43473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αGFP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AAD9741-D44A-0C4D-9B35-90DB3410294E}"/>
              </a:ext>
            </a:extLst>
          </p:cNvPr>
          <p:cNvSpPr txBox="1"/>
          <p:nvPr/>
        </p:nvSpPr>
        <p:spPr>
          <a:xfrm>
            <a:off x="5551355" y="6227637"/>
            <a:ext cx="6515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Set 2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7D87952-5D45-DA44-B269-86A6FA974A41}"/>
              </a:ext>
            </a:extLst>
          </p:cNvPr>
          <p:cNvSpPr txBox="1"/>
          <p:nvPr/>
        </p:nvSpPr>
        <p:spPr>
          <a:xfrm>
            <a:off x="9638430" y="6227637"/>
            <a:ext cx="6515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Set 3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71AAC24F-7BC8-5C43-ACF2-F45467E3F45F}"/>
              </a:ext>
            </a:extLst>
          </p:cNvPr>
          <p:cNvSpPr/>
          <p:nvPr/>
        </p:nvSpPr>
        <p:spPr>
          <a:xfrm>
            <a:off x="4307309" y="5346766"/>
            <a:ext cx="39466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αHis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70B36943-4323-1943-ADC3-EF5A516CE362}"/>
              </a:ext>
            </a:extLst>
          </p:cNvPr>
          <p:cNvSpPr/>
          <p:nvPr/>
        </p:nvSpPr>
        <p:spPr>
          <a:xfrm>
            <a:off x="4073886" y="1775212"/>
            <a:ext cx="63991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</a:t>
            </a:r>
            <a:r>
              <a:rPr lang="en-US" sz="900" dirty="0" err="1"/>
              <a:t>SpoIVFA</a:t>
            </a:r>
            <a:endParaRPr lang="en-US" sz="900" dirty="0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D8898391-A815-1E43-ADF6-F1549F702FA1}"/>
              </a:ext>
            </a:extLst>
          </p:cNvPr>
          <p:cNvSpPr/>
          <p:nvPr/>
        </p:nvSpPr>
        <p:spPr>
          <a:xfrm>
            <a:off x="4279071" y="3483920"/>
            <a:ext cx="43473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αGFP</a:t>
            </a:r>
          </a:p>
        </p:txBody>
      </p: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4637B060-4251-E74D-80F5-180B20C7CF23}"/>
              </a:ext>
            </a:extLst>
          </p:cNvPr>
          <p:cNvCxnSpPr>
            <a:cxnSpLocks/>
          </p:cNvCxnSpPr>
          <p:nvPr/>
        </p:nvCxnSpPr>
        <p:spPr>
          <a:xfrm flipH="1">
            <a:off x="7043186" y="1837114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F8C101F-572C-5143-A921-5D7B3A3B7BB6}"/>
              </a:ext>
            </a:extLst>
          </p:cNvPr>
          <p:cNvCxnSpPr>
            <a:cxnSpLocks/>
          </p:cNvCxnSpPr>
          <p:nvPr/>
        </p:nvCxnSpPr>
        <p:spPr>
          <a:xfrm>
            <a:off x="7077526" y="1891065"/>
            <a:ext cx="0" cy="19861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7593031D-49CC-8444-B6F0-86EE7297EE51}"/>
              </a:ext>
            </a:extLst>
          </p:cNvPr>
          <p:cNvCxnSpPr/>
          <p:nvPr/>
        </p:nvCxnSpPr>
        <p:spPr>
          <a:xfrm>
            <a:off x="7077526" y="1974440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9276B224-2377-1347-B89D-FE1A4813868B}"/>
              </a:ext>
            </a:extLst>
          </p:cNvPr>
          <p:cNvSpPr txBox="1"/>
          <p:nvPr/>
        </p:nvSpPr>
        <p:spPr>
          <a:xfrm>
            <a:off x="7228508" y="1883921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9D98C2C2-5986-A341-864C-130FB75C8CA9}"/>
              </a:ext>
            </a:extLst>
          </p:cNvPr>
          <p:cNvCxnSpPr>
            <a:cxnSpLocks/>
          </p:cNvCxnSpPr>
          <p:nvPr/>
        </p:nvCxnSpPr>
        <p:spPr>
          <a:xfrm>
            <a:off x="7091317" y="3514164"/>
            <a:ext cx="0" cy="73835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B792ED7E-A1E2-7E48-A0D3-5A408ADBDC28}"/>
              </a:ext>
            </a:extLst>
          </p:cNvPr>
          <p:cNvCxnSpPr>
            <a:cxnSpLocks/>
          </p:cNvCxnSpPr>
          <p:nvPr/>
        </p:nvCxnSpPr>
        <p:spPr>
          <a:xfrm>
            <a:off x="7091317" y="3868309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id="{036841A7-297E-D542-A942-427D61787127}"/>
              </a:ext>
            </a:extLst>
          </p:cNvPr>
          <p:cNvSpPr txBox="1"/>
          <p:nvPr/>
        </p:nvSpPr>
        <p:spPr>
          <a:xfrm>
            <a:off x="7235652" y="3774913"/>
            <a:ext cx="30008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**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AE4ADBF7-E1DE-B943-96A4-1D813B92A2DA}"/>
              </a:ext>
            </a:extLst>
          </p:cNvPr>
          <p:cNvSpPr txBox="1"/>
          <p:nvPr/>
        </p:nvSpPr>
        <p:spPr>
          <a:xfrm>
            <a:off x="7221603" y="5053967"/>
            <a:ext cx="8996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cytTM-SpoIVFB</a:t>
            </a:r>
            <a:endParaRPr lang="en-US" sz="900" dirty="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EA292E9E-CAFE-E441-8ACD-43BEE676FDDD}"/>
              </a:ext>
            </a:extLst>
          </p:cNvPr>
          <p:cNvSpPr txBox="1"/>
          <p:nvPr/>
        </p:nvSpPr>
        <p:spPr>
          <a:xfrm>
            <a:off x="7223337" y="5591372"/>
            <a:ext cx="81785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Pro-</a:t>
            </a:r>
            <a:r>
              <a:rPr lang="en-US" sz="900" dirty="0" err="1"/>
              <a:t>σ</a:t>
            </a:r>
            <a:r>
              <a:rPr lang="en-US" sz="900" baseline="30000" dirty="0" err="1"/>
              <a:t>K</a:t>
            </a:r>
            <a:r>
              <a:rPr lang="en-US" sz="900" dirty="0"/>
              <a:t>(1-127)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61E184FC-24B6-3145-8409-BE555EF4DE57}"/>
              </a:ext>
            </a:extLst>
          </p:cNvPr>
          <p:cNvSpPr txBox="1"/>
          <p:nvPr/>
        </p:nvSpPr>
        <p:spPr>
          <a:xfrm>
            <a:off x="7223337" y="5729484"/>
            <a:ext cx="10005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Cleavage product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E5565671-95F0-7144-80B6-C1A9C238BE65}"/>
              </a:ext>
            </a:extLst>
          </p:cNvPr>
          <p:cNvSpPr txBox="1"/>
          <p:nvPr/>
        </p:nvSpPr>
        <p:spPr>
          <a:xfrm>
            <a:off x="7208456" y="3353813"/>
            <a:ext cx="77617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27A571B4-50A1-4745-9C4D-4F5794BC26C2}"/>
              </a:ext>
            </a:extLst>
          </p:cNvPr>
          <p:cNvSpPr txBox="1"/>
          <p:nvPr/>
        </p:nvSpPr>
        <p:spPr>
          <a:xfrm>
            <a:off x="7208456" y="1715032"/>
            <a:ext cx="57419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SpoIVFA</a:t>
            </a:r>
            <a:endParaRPr lang="en-US" sz="900" dirty="0"/>
          </a:p>
        </p:txBody>
      </p: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DE6070AA-9F9F-6946-AF38-C97FA6536B81}"/>
              </a:ext>
            </a:extLst>
          </p:cNvPr>
          <p:cNvCxnSpPr>
            <a:cxnSpLocks/>
          </p:cNvCxnSpPr>
          <p:nvPr/>
        </p:nvCxnSpPr>
        <p:spPr>
          <a:xfrm flipH="1">
            <a:off x="7056051" y="3469229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8EB8E4AD-C7F8-DB49-AC81-F0319ECC3D5F}"/>
              </a:ext>
            </a:extLst>
          </p:cNvPr>
          <p:cNvCxnSpPr>
            <a:cxnSpLocks/>
          </p:cNvCxnSpPr>
          <p:nvPr/>
        </p:nvCxnSpPr>
        <p:spPr>
          <a:xfrm flipH="1">
            <a:off x="7052216" y="5175890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6389871E-D65A-9F41-9C1A-D01EBB037ABE}"/>
              </a:ext>
            </a:extLst>
          </p:cNvPr>
          <p:cNvCxnSpPr>
            <a:cxnSpLocks/>
          </p:cNvCxnSpPr>
          <p:nvPr/>
        </p:nvCxnSpPr>
        <p:spPr>
          <a:xfrm flipH="1">
            <a:off x="7052527" y="5706788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>
            <a:extLst>
              <a:ext uri="{FF2B5EF4-FFF2-40B4-BE49-F238E27FC236}">
                <a16:creationId xmlns:a16="http://schemas.microsoft.com/office/drawing/2014/main" id="{262CFFC1-9A2C-7840-A8FA-5F71E27213EF}"/>
              </a:ext>
            </a:extLst>
          </p:cNvPr>
          <p:cNvCxnSpPr>
            <a:cxnSpLocks/>
          </p:cNvCxnSpPr>
          <p:nvPr/>
        </p:nvCxnSpPr>
        <p:spPr>
          <a:xfrm flipH="1">
            <a:off x="7050880" y="5844900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4FB565D3-5465-4B42-BF40-991B9544D86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150" t="1470" b="1470"/>
          <a:stretch/>
        </p:blipFill>
        <p:spPr>
          <a:xfrm>
            <a:off x="481230" y="1089505"/>
            <a:ext cx="2321773" cy="166640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D11D113-8700-BB44-BFA0-29BBC04B766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290" t="4083" r="12005" b="11843"/>
          <a:stretch/>
        </p:blipFill>
        <p:spPr>
          <a:xfrm>
            <a:off x="491564" y="4530254"/>
            <a:ext cx="2330716" cy="166640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AE06AAF-798A-0740-9A54-0CAEA08DEC9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2842" t="12856" r="7651" b="3326"/>
          <a:stretch/>
        </p:blipFill>
        <p:spPr>
          <a:xfrm>
            <a:off x="481230" y="2809879"/>
            <a:ext cx="2330715" cy="166640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42B22EA-4DA2-F54C-A946-192EDD42843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936" t="14348" r="6734"/>
          <a:stretch/>
        </p:blipFill>
        <p:spPr>
          <a:xfrm>
            <a:off x="4701969" y="2816414"/>
            <a:ext cx="2340931" cy="166477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2C2DC32-C64A-1D4F-A60C-88F95A8022B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5831" t="4210" r="6800" b="3040"/>
          <a:stretch/>
        </p:blipFill>
        <p:spPr>
          <a:xfrm>
            <a:off x="4696141" y="1100950"/>
            <a:ext cx="2345615" cy="166640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BD01B2D-6059-4A46-9997-13335A831D8B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7680" t="9429" r="12709" b="16186"/>
          <a:stretch/>
        </p:blipFill>
        <p:spPr>
          <a:xfrm>
            <a:off x="8801531" y="4530254"/>
            <a:ext cx="2359910" cy="166640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6" name="Rectangle 85">
            <a:extLst>
              <a:ext uri="{FF2B5EF4-FFF2-40B4-BE49-F238E27FC236}">
                <a16:creationId xmlns:a16="http://schemas.microsoft.com/office/drawing/2014/main" id="{B7D04200-2E76-964C-8EFD-BBD4D89D2D57}"/>
              </a:ext>
            </a:extLst>
          </p:cNvPr>
          <p:cNvSpPr/>
          <p:nvPr/>
        </p:nvSpPr>
        <p:spPr>
          <a:xfrm>
            <a:off x="8404806" y="5362659"/>
            <a:ext cx="39466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αHis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C0887B34-1520-564D-B613-60D9DB2761CB}"/>
              </a:ext>
            </a:extLst>
          </p:cNvPr>
          <p:cNvSpPr/>
          <p:nvPr/>
        </p:nvSpPr>
        <p:spPr>
          <a:xfrm>
            <a:off x="8171383" y="1791105"/>
            <a:ext cx="63991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</a:t>
            </a:r>
            <a:r>
              <a:rPr lang="en-US" sz="900" dirty="0" err="1"/>
              <a:t>SpoIVFA</a:t>
            </a:r>
            <a:endParaRPr lang="en-US" sz="900" dirty="0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F01218ED-375A-F043-8D17-8457CE91D24B}"/>
              </a:ext>
            </a:extLst>
          </p:cNvPr>
          <p:cNvSpPr/>
          <p:nvPr/>
        </p:nvSpPr>
        <p:spPr>
          <a:xfrm>
            <a:off x="8376568" y="3499813"/>
            <a:ext cx="43473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αGFP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2B22A7BE-A771-C140-9B09-7E48ED4E69EA}"/>
              </a:ext>
            </a:extLst>
          </p:cNvPr>
          <p:cNvSpPr txBox="1"/>
          <p:nvPr/>
        </p:nvSpPr>
        <p:spPr>
          <a:xfrm>
            <a:off x="11303985" y="5051545"/>
            <a:ext cx="8996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cytTM-SpoIVFB</a:t>
            </a:r>
            <a:endParaRPr lang="en-US" sz="900" dirty="0"/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C0F42C90-FF1A-C841-9F6E-645059BD3528}"/>
              </a:ext>
            </a:extLst>
          </p:cNvPr>
          <p:cNvSpPr txBox="1"/>
          <p:nvPr/>
        </p:nvSpPr>
        <p:spPr>
          <a:xfrm>
            <a:off x="11305719" y="5620754"/>
            <a:ext cx="81785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Pro-</a:t>
            </a:r>
            <a:r>
              <a:rPr lang="en-US" sz="900" dirty="0" err="1"/>
              <a:t>σ</a:t>
            </a:r>
            <a:r>
              <a:rPr lang="en-US" sz="900" baseline="30000" dirty="0" err="1"/>
              <a:t>K</a:t>
            </a:r>
            <a:r>
              <a:rPr lang="en-US" sz="900" dirty="0"/>
              <a:t>(1-127)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42CDF3BC-CF19-B54B-B0B6-7F49EE1E658C}"/>
              </a:ext>
            </a:extLst>
          </p:cNvPr>
          <p:cNvSpPr txBox="1"/>
          <p:nvPr/>
        </p:nvSpPr>
        <p:spPr>
          <a:xfrm>
            <a:off x="11305719" y="5774768"/>
            <a:ext cx="10005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Cleavage product</a:t>
            </a:r>
          </a:p>
        </p:txBody>
      </p:sp>
      <p:cxnSp>
        <p:nvCxnSpPr>
          <p:cNvPr id="92" name="Straight Arrow Connector 91">
            <a:extLst>
              <a:ext uri="{FF2B5EF4-FFF2-40B4-BE49-F238E27FC236}">
                <a16:creationId xmlns:a16="http://schemas.microsoft.com/office/drawing/2014/main" id="{F73604E4-CDB1-F34E-937A-9FA8EE836AA2}"/>
              </a:ext>
            </a:extLst>
          </p:cNvPr>
          <p:cNvCxnSpPr>
            <a:cxnSpLocks/>
          </p:cNvCxnSpPr>
          <p:nvPr/>
        </p:nvCxnSpPr>
        <p:spPr>
          <a:xfrm flipH="1">
            <a:off x="11145484" y="5173468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>
            <a:extLst>
              <a:ext uri="{FF2B5EF4-FFF2-40B4-BE49-F238E27FC236}">
                <a16:creationId xmlns:a16="http://schemas.microsoft.com/office/drawing/2014/main" id="{3106CC54-943F-9B43-BE3F-C40E19AE1C9B}"/>
              </a:ext>
            </a:extLst>
          </p:cNvPr>
          <p:cNvCxnSpPr>
            <a:cxnSpLocks/>
          </p:cNvCxnSpPr>
          <p:nvPr/>
        </p:nvCxnSpPr>
        <p:spPr>
          <a:xfrm flipH="1">
            <a:off x="11145795" y="5736170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>
            <a:extLst>
              <a:ext uri="{FF2B5EF4-FFF2-40B4-BE49-F238E27FC236}">
                <a16:creationId xmlns:a16="http://schemas.microsoft.com/office/drawing/2014/main" id="{4B6A2AA6-3AED-E14A-A989-F766D8530B81}"/>
              </a:ext>
            </a:extLst>
          </p:cNvPr>
          <p:cNvCxnSpPr>
            <a:cxnSpLocks/>
          </p:cNvCxnSpPr>
          <p:nvPr/>
        </p:nvCxnSpPr>
        <p:spPr>
          <a:xfrm flipH="1">
            <a:off x="11144148" y="5874282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B3294262-70BE-C043-84BE-861089CDA9A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9830" t="5362" r="5381" b="10855"/>
          <a:stretch/>
        </p:blipFill>
        <p:spPr>
          <a:xfrm>
            <a:off x="8794677" y="2806846"/>
            <a:ext cx="2358767" cy="1669436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82CD0BBC-0CA8-6747-8CB6-507778D4D5C6}"/>
              </a:ext>
            </a:extLst>
          </p:cNvPr>
          <p:cNvCxnSpPr>
            <a:cxnSpLocks/>
          </p:cNvCxnSpPr>
          <p:nvPr/>
        </p:nvCxnSpPr>
        <p:spPr>
          <a:xfrm>
            <a:off x="11192167" y="3592355"/>
            <a:ext cx="0" cy="73835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B30DB523-5C75-E141-80EB-6DA69C234460}"/>
              </a:ext>
            </a:extLst>
          </p:cNvPr>
          <p:cNvCxnSpPr>
            <a:cxnSpLocks/>
          </p:cNvCxnSpPr>
          <p:nvPr/>
        </p:nvCxnSpPr>
        <p:spPr>
          <a:xfrm>
            <a:off x="11192167" y="3946500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96">
            <a:extLst>
              <a:ext uri="{FF2B5EF4-FFF2-40B4-BE49-F238E27FC236}">
                <a16:creationId xmlns:a16="http://schemas.microsoft.com/office/drawing/2014/main" id="{7AADA784-E633-B345-B395-FD27AE812DE8}"/>
              </a:ext>
            </a:extLst>
          </p:cNvPr>
          <p:cNvSpPr txBox="1"/>
          <p:nvPr/>
        </p:nvSpPr>
        <p:spPr>
          <a:xfrm>
            <a:off x="11336502" y="3853104"/>
            <a:ext cx="30008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**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55F4B7D6-8F66-B847-BA3D-295665C83374}"/>
              </a:ext>
            </a:extLst>
          </p:cNvPr>
          <p:cNvSpPr txBox="1"/>
          <p:nvPr/>
        </p:nvSpPr>
        <p:spPr>
          <a:xfrm>
            <a:off x="11324296" y="3432004"/>
            <a:ext cx="77617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</p:txBody>
      </p:sp>
      <p:cxnSp>
        <p:nvCxnSpPr>
          <p:cNvPr id="99" name="Straight Arrow Connector 98">
            <a:extLst>
              <a:ext uri="{FF2B5EF4-FFF2-40B4-BE49-F238E27FC236}">
                <a16:creationId xmlns:a16="http://schemas.microsoft.com/office/drawing/2014/main" id="{FB0C395E-42CD-BC43-B235-F46B2C9C31E2}"/>
              </a:ext>
            </a:extLst>
          </p:cNvPr>
          <p:cNvCxnSpPr>
            <a:cxnSpLocks/>
          </p:cNvCxnSpPr>
          <p:nvPr/>
        </p:nvCxnSpPr>
        <p:spPr>
          <a:xfrm flipH="1">
            <a:off x="11171891" y="3547420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55EC87F2-288D-CA4B-A944-4557084758BA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14092" t="13146" r="5516" b="8898"/>
          <a:stretch/>
        </p:blipFill>
        <p:spPr>
          <a:xfrm>
            <a:off x="8784238" y="1089505"/>
            <a:ext cx="2359910" cy="1668991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100" name="Straight Arrow Connector 99">
            <a:extLst>
              <a:ext uri="{FF2B5EF4-FFF2-40B4-BE49-F238E27FC236}">
                <a16:creationId xmlns:a16="http://schemas.microsoft.com/office/drawing/2014/main" id="{683FB1E8-C69E-034E-8408-F5FE54DF4193}"/>
              </a:ext>
            </a:extLst>
          </p:cNvPr>
          <p:cNvCxnSpPr>
            <a:cxnSpLocks/>
          </p:cNvCxnSpPr>
          <p:nvPr/>
        </p:nvCxnSpPr>
        <p:spPr>
          <a:xfrm flipH="1">
            <a:off x="11150888" y="1800254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F7D6AA5D-B9A7-A741-82D2-7A0578891853}"/>
              </a:ext>
            </a:extLst>
          </p:cNvPr>
          <p:cNvCxnSpPr>
            <a:cxnSpLocks/>
          </p:cNvCxnSpPr>
          <p:nvPr/>
        </p:nvCxnSpPr>
        <p:spPr>
          <a:xfrm>
            <a:off x="11185228" y="1854205"/>
            <a:ext cx="0" cy="19861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6EE49209-F585-CF42-8003-242B1E8C61F8}"/>
              </a:ext>
            </a:extLst>
          </p:cNvPr>
          <p:cNvCxnSpPr/>
          <p:nvPr/>
        </p:nvCxnSpPr>
        <p:spPr>
          <a:xfrm>
            <a:off x="11185228" y="1937580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376EDEF9-3E4B-6A4B-BC59-C6587825D43E}"/>
              </a:ext>
            </a:extLst>
          </p:cNvPr>
          <p:cNvSpPr txBox="1"/>
          <p:nvPr/>
        </p:nvSpPr>
        <p:spPr>
          <a:xfrm>
            <a:off x="11336210" y="1847061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6EAB2B2B-84CC-614E-946F-E54BB403F132}"/>
              </a:ext>
            </a:extLst>
          </p:cNvPr>
          <p:cNvSpPr txBox="1"/>
          <p:nvPr/>
        </p:nvSpPr>
        <p:spPr>
          <a:xfrm>
            <a:off x="11316158" y="1678172"/>
            <a:ext cx="57419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SpoIVFA</a:t>
            </a:r>
            <a:endParaRPr lang="en-US" sz="900" dirty="0"/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DBBA934D-B4E6-2C45-96A0-4CDCB86C3493}"/>
              </a:ext>
            </a:extLst>
          </p:cNvPr>
          <p:cNvSpPr txBox="1"/>
          <p:nvPr/>
        </p:nvSpPr>
        <p:spPr>
          <a:xfrm rot="17843325">
            <a:off x="1001364" y="332720"/>
            <a:ext cx="14961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36BofA</a:t>
            </a:r>
            <a:endParaRPr lang="en-US" sz="900" dirty="0">
              <a:cs typeface="Times New Roman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30CE6811-C964-C74E-89D6-42197BE88E83}"/>
              </a:ext>
            </a:extLst>
          </p:cNvPr>
          <p:cNvSpPr txBox="1"/>
          <p:nvPr/>
        </p:nvSpPr>
        <p:spPr>
          <a:xfrm rot="17843325">
            <a:off x="1402130" y="324354"/>
            <a:ext cx="14961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900" dirty="0"/>
              <a:t>Δ</a:t>
            </a:r>
            <a:r>
              <a:rPr lang="en-US" sz="900" dirty="0"/>
              <a:t>85-87</a:t>
            </a:r>
            <a:endParaRPr lang="en-US" sz="900" dirty="0">
              <a:cs typeface="Times New Roman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37B019F1-AF1E-6E42-9BD1-78C48E1B3B0D}"/>
              </a:ext>
            </a:extLst>
          </p:cNvPr>
          <p:cNvSpPr txBox="1"/>
          <p:nvPr/>
        </p:nvSpPr>
        <p:spPr>
          <a:xfrm rot="17843325">
            <a:off x="5074438" y="348502"/>
            <a:ext cx="14961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  <a:endParaRPr lang="en-US" sz="900" dirty="0">
              <a:cs typeface="Times New Roman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DFE96AD0-79C1-E840-B7B5-924D4B101E29}"/>
              </a:ext>
            </a:extLst>
          </p:cNvPr>
          <p:cNvSpPr txBox="1"/>
          <p:nvPr/>
        </p:nvSpPr>
        <p:spPr>
          <a:xfrm rot="17843325">
            <a:off x="5227326" y="332721"/>
            <a:ext cx="14961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36BofA</a:t>
            </a:r>
            <a:endParaRPr lang="en-US" sz="900" dirty="0">
              <a:cs typeface="Times New Roman"/>
            </a:endParaRP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A52D0D23-1FE1-744F-960C-140ADDB62741}"/>
              </a:ext>
            </a:extLst>
          </p:cNvPr>
          <p:cNvSpPr txBox="1"/>
          <p:nvPr/>
        </p:nvSpPr>
        <p:spPr>
          <a:xfrm rot="17843325">
            <a:off x="5536652" y="324355"/>
            <a:ext cx="14961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900" dirty="0"/>
              <a:t>Δ</a:t>
            </a:r>
            <a:r>
              <a:rPr lang="en-US" sz="900" dirty="0"/>
              <a:t>85-87</a:t>
            </a:r>
            <a:endParaRPr lang="en-US" sz="900" dirty="0">
              <a:cs typeface="Times New Roman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8EB9457F-4BA5-4C41-A54A-5B5E3C3853C9}"/>
              </a:ext>
            </a:extLst>
          </p:cNvPr>
          <p:cNvSpPr txBox="1"/>
          <p:nvPr/>
        </p:nvSpPr>
        <p:spPr>
          <a:xfrm rot="17843325">
            <a:off x="9122971" y="333579"/>
            <a:ext cx="14961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  <a:endParaRPr lang="en-US" sz="900" dirty="0">
              <a:cs typeface="Times New Roman"/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4BB02E90-112F-154A-9259-F73536BC1D67}"/>
              </a:ext>
            </a:extLst>
          </p:cNvPr>
          <p:cNvSpPr txBox="1"/>
          <p:nvPr/>
        </p:nvSpPr>
        <p:spPr>
          <a:xfrm rot="17843325">
            <a:off x="9275859" y="317798"/>
            <a:ext cx="14961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36BofA</a:t>
            </a:r>
            <a:endParaRPr lang="en-US" sz="900" dirty="0">
              <a:cs typeface="Times New Roman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1CCF6620-836C-9346-8265-398FACDB10EA}"/>
              </a:ext>
            </a:extLst>
          </p:cNvPr>
          <p:cNvSpPr txBox="1"/>
          <p:nvPr/>
        </p:nvSpPr>
        <p:spPr>
          <a:xfrm rot="17843325">
            <a:off x="9632810" y="309432"/>
            <a:ext cx="14961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900" dirty="0"/>
              <a:t>Δ</a:t>
            </a:r>
            <a:r>
              <a:rPr lang="en-US" sz="900" dirty="0"/>
              <a:t>85-87</a:t>
            </a:r>
            <a:endParaRPr lang="en-US" sz="900" dirty="0">
              <a:cs typeface="Times New Roman"/>
            </a:endParaRPr>
          </a:p>
        </p:txBody>
      </p:sp>
      <p:pic>
        <p:nvPicPr>
          <p:cNvPr id="80" name="Picture 79">
            <a:extLst>
              <a:ext uri="{FF2B5EF4-FFF2-40B4-BE49-F238E27FC236}">
                <a16:creationId xmlns:a16="http://schemas.microsoft.com/office/drawing/2014/main" id="{0E4ED6A2-79D0-C243-911F-E69C595E0F7C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10913" t="10489" r="5076" b="9797"/>
          <a:stretch/>
        </p:blipFill>
        <p:spPr>
          <a:xfrm>
            <a:off x="4698771" y="4530254"/>
            <a:ext cx="2340090" cy="167552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57052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545BCA0-8509-8549-854D-1D1E409882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114" y="3895243"/>
            <a:ext cx="3289523" cy="241174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A221EDE-5387-8B41-9E09-FDF896DE003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r="5876"/>
          <a:stretch/>
        </p:blipFill>
        <p:spPr>
          <a:xfrm>
            <a:off x="7042071" y="3814556"/>
            <a:ext cx="3379172" cy="249243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4E34AF5-CA54-9243-B68E-F5A7B8C284F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568" t="14657" r="2610"/>
          <a:stretch/>
        </p:blipFill>
        <p:spPr>
          <a:xfrm>
            <a:off x="1262114" y="1488138"/>
            <a:ext cx="3289524" cy="232641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E9F0D52-0B8A-A64B-84D4-018977124867}"/>
              </a:ext>
            </a:extLst>
          </p:cNvPr>
          <p:cNvSpPr txBox="1"/>
          <p:nvPr/>
        </p:nvSpPr>
        <p:spPr>
          <a:xfrm rot="17843325">
            <a:off x="1365995" y="709186"/>
            <a:ext cx="14961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  <a:endParaRPr lang="en-US" sz="900" dirty="0">
              <a:cs typeface="Times New Roman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64C2CEB-B882-2B42-8C4C-C7EA0763BA2A}"/>
              </a:ext>
            </a:extLst>
          </p:cNvPr>
          <p:cNvSpPr txBox="1"/>
          <p:nvPr/>
        </p:nvSpPr>
        <p:spPr>
          <a:xfrm rot="17843325">
            <a:off x="1606454" y="709186"/>
            <a:ext cx="14961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triple-Ala Set1</a:t>
            </a:r>
            <a:endParaRPr lang="en-US" sz="900" dirty="0">
              <a:cs typeface="Times New Roman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0A04C30-C6B3-6A47-B5EC-A74430E83B3F}"/>
              </a:ext>
            </a:extLst>
          </p:cNvPr>
          <p:cNvSpPr txBox="1"/>
          <p:nvPr/>
        </p:nvSpPr>
        <p:spPr>
          <a:xfrm rot="17843325">
            <a:off x="1831012" y="719717"/>
            <a:ext cx="14961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triple-Ala Set2</a:t>
            </a:r>
            <a:endParaRPr lang="en-US" sz="900" dirty="0">
              <a:cs typeface="Times New Roman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D1DE5B7-A3AE-204E-B949-EA43289E94AB}"/>
              </a:ext>
            </a:extLst>
          </p:cNvPr>
          <p:cNvSpPr txBox="1"/>
          <p:nvPr/>
        </p:nvSpPr>
        <p:spPr>
          <a:xfrm rot="17843325">
            <a:off x="2095323" y="702067"/>
            <a:ext cx="14961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triple-Ala Set3</a:t>
            </a:r>
            <a:endParaRPr lang="en-US" sz="900" dirty="0">
              <a:cs typeface="Times New Roman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06C3303-6A35-684D-8BCE-546D0FA787A3}"/>
              </a:ext>
            </a:extLst>
          </p:cNvPr>
          <p:cNvSpPr txBox="1"/>
          <p:nvPr/>
        </p:nvSpPr>
        <p:spPr>
          <a:xfrm rot="17843325">
            <a:off x="2369418" y="709186"/>
            <a:ext cx="14961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+G/S Linker Set1</a:t>
            </a:r>
            <a:endParaRPr lang="en-US" sz="900" dirty="0">
              <a:cs typeface="Times New Roman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2FE508D-EFF4-9F4A-A56E-8AA7A81A68E5}"/>
              </a:ext>
            </a:extLst>
          </p:cNvPr>
          <p:cNvSpPr txBox="1"/>
          <p:nvPr/>
        </p:nvSpPr>
        <p:spPr>
          <a:xfrm rot="17843325">
            <a:off x="2892237" y="719715"/>
            <a:ext cx="14961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+G/S Linker Set3</a:t>
            </a:r>
            <a:endParaRPr lang="en-US" sz="900" dirty="0">
              <a:cs typeface="Times New Roman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C6972E6-9071-A945-AB86-15F670F18094}"/>
              </a:ext>
            </a:extLst>
          </p:cNvPr>
          <p:cNvSpPr txBox="1"/>
          <p:nvPr/>
        </p:nvSpPr>
        <p:spPr>
          <a:xfrm rot="17843325">
            <a:off x="2630829" y="719715"/>
            <a:ext cx="14961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+G/S Linker Set2</a:t>
            </a:r>
            <a:endParaRPr lang="en-US" sz="900" dirty="0">
              <a:cs typeface="Times New Roman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C173A2E-AB91-1946-BFA9-B7820E500EE6}"/>
              </a:ext>
            </a:extLst>
          </p:cNvPr>
          <p:cNvCxnSpPr>
            <a:cxnSpLocks/>
          </p:cNvCxnSpPr>
          <p:nvPr/>
        </p:nvCxnSpPr>
        <p:spPr>
          <a:xfrm>
            <a:off x="4638629" y="2540525"/>
            <a:ext cx="0" cy="8884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B00E7C1-A93B-AF47-93D5-CA7C5D4CD54E}"/>
              </a:ext>
            </a:extLst>
          </p:cNvPr>
          <p:cNvCxnSpPr>
            <a:cxnSpLocks/>
          </p:cNvCxnSpPr>
          <p:nvPr/>
        </p:nvCxnSpPr>
        <p:spPr>
          <a:xfrm>
            <a:off x="4638629" y="2961905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C4267365-5351-D94A-8E5C-CC8ED01AF62A}"/>
              </a:ext>
            </a:extLst>
          </p:cNvPr>
          <p:cNvSpPr txBox="1"/>
          <p:nvPr/>
        </p:nvSpPr>
        <p:spPr>
          <a:xfrm>
            <a:off x="4782964" y="2868509"/>
            <a:ext cx="30008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**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944A924-4A28-1F4A-81B3-B91D3F69D6CD}"/>
              </a:ext>
            </a:extLst>
          </p:cNvPr>
          <p:cNvSpPr txBox="1"/>
          <p:nvPr/>
        </p:nvSpPr>
        <p:spPr>
          <a:xfrm>
            <a:off x="4762912" y="4712488"/>
            <a:ext cx="8996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cytTM-SpoIVFB</a:t>
            </a:r>
            <a:endParaRPr lang="en-US" sz="9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F29C9B2-95F0-EB4B-A90C-FAB62990E371}"/>
              </a:ext>
            </a:extLst>
          </p:cNvPr>
          <p:cNvSpPr txBox="1"/>
          <p:nvPr/>
        </p:nvSpPr>
        <p:spPr>
          <a:xfrm>
            <a:off x="4755768" y="5523808"/>
            <a:ext cx="81785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Pro-</a:t>
            </a:r>
            <a:r>
              <a:rPr lang="en-US" sz="900" dirty="0" err="1"/>
              <a:t>σ</a:t>
            </a:r>
            <a:r>
              <a:rPr lang="en-US" sz="900" baseline="30000" dirty="0" err="1"/>
              <a:t>K</a:t>
            </a:r>
            <a:r>
              <a:rPr lang="en-US" sz="900" dirty="0"/>
              <a:t>(1-127)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8A70861-DCC1-A44E-98A7-DD577BD13B60}"/>
              </a:ext>
            </a:extLst>
          </p:cNvPr>
          <p:cNvSpPr txBox="1"/>
          <p:nvPr/>
        </p:nvSpPr>
        <p:spPr>
          <a:xfrm>
            <a:off x="4755768" y="5661920"/>
            <a:ext cx="10005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Cleavage product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27BA1D0-63F6-A64E-BF1E-8039FD7311D9}"/>
              </a:ext>
            </a:extLst>
          </p:cNvPr>
          <p:cNvSpPr txBox="1"/>
          <p:nvPr/>
        </p:nvSpPr>
        <p:spPr>
          <a:xfrm>
            <a:off x="4755768" y="2326386"/>
            <a:ext cx="77617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FA27EA28-DF54-AF49-96E0-4FADAFC96D4D}"/>
              </a:ext>
            </a:extLst>
          </p:cNvPr>
          <p:cNvCxnSpPr>
            <a:cxnSpLocks/>
          </p:cNvCxnSpPr>
          <p:nvPr/>
        </p:nvCxnSpPr>
        <p:spPr>
          <a:xfrm flipH="1">
            <a:off x="4603363" y="2441802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4A907EF-00E7-1A4D-9185-91043C30018F}"/>
              </a:ext>
            </a:extLst>
          </p:cNvPr>
          <p:cNvCxnSpPr>
            <a:cxnSpLocks/>
          </p:cNvCxnSpPr>
          <p:nvPr/>
        </p:nvCxnSpPr>
        <p:spPr>
          <a:xfrm flipH="1">
            <a:off x="4593525" y="4834411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27382814-0454-9344-A63E-8B2E8CC648DF}"/>
              </a:ext>
            </a:extLst>
          </p:cNvPr>
          <p:cNvCxnSpPr>
            <a:cxnSpLocks/>
          </p:cNvCxnSpPr>
          <p:nvPr/>
        </p:nvCxnSpPr>
        <p:spPr>
          <a:xfrm flipH="1">
            <a:off x="4584958" y="5639224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16C5A78F-7766-8040-A5A5-B35B74D3D0A0}"/>
              </a:ext>
            </a:extLst>
          </p:cNvPr>
          <p:cNvCxnSpPr>
            <a:cxnSpLocks/>
          </p:cNvCxnSpPr>
          <p:nvPr/>
        </p:nvCxnSpPr>
        <p:spPr>
          <a:xfrm flipH="1">
            <a:off x="4583311" y="5777336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11C8C0FC-9A48-0C44-A9B2-A48E54B655E3}"/>
              </a:ext>
            </a:extLst>
          </p:cNvPr>
          <p:cNvSpPr/>
          <p:nvPr/>
        </p:nvSpPr>
        <p:spPr>
          <a:xfrm>
            <a:off x="897681" y="5107961"/>
            <a:ext cx="39466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αHis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215B92C-0A82-F14A-9E01-1375E80B43A4}"/>
              </a:ext>
            </a:extLst>
          </p:cNvPr>
          <p:cNvSpPr/>
          <p:nvPr/>
        </p:nvSpPr>
        <p:spPr>
          <a:xfrm>
            <a:off x="880542" y="2651347"/>
            <a:ext cx="43473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αGFP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5210BDE-EDB5-5347-B2C3-9C2DC94AB697}"/>
              </a:ext>
            </a:extLst>
          </p:cNvPr>
          <p:cNvSpPr txBox="1"/>
          <p:nvPr/>
        </p:nvSpPr>
        <p:spPr>
          <a:xfrm rot="17843325">
            <a:off x="7189905" y="3057501"/>
            <a:ext cx="14961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  <a:endParaRPr lang="en-US" sz="900" dirty="0">
              <a:cs typeface="Times New Roman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ECFE65E-2ADF-3349-BD1C-B6CAF5B255F1}"/>
              </a:ext>
            </a:extLst>
          </p:cNvPr>
          <p:cNvSpPr txBox="1"/>
          <p:nvPr/>
        </p:nvSpPr>
        <p:spPr>
          <a:xfrm rot="17843325">
            <a:off x="7476858" y="3057501"/>
            <a:ext cx="14961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triple-Ala Set1</a:t>
            </a:r>
            <a:endParaRPr lang="en-US" sz="900" dirty="0">
              <a:cs typeface="Times New Roman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7A6607B-663E-D245-9C7C-91EA78F7ED5B}"/>
              </a:ext>
            </a:extLst>
          </p:cNvPr>
          <p:cNvSpPr txBox="1"/>
          <p:nvPr/>
        </p:nvSpPr>
        <p:spPr>
          <a:xfrm rot="17843325">
            <a:off x="7732412" y="3068032"/>
            <a:ext cx="14961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triple-Ala Set2</a:t>
            </a:r>
            <a:endParaRPr lang="en-US" sz="900" dirty="0">
              <a:cs typeface="Times New Roman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D18675B-97DE-EE42-8FB4-B920FDB7C0D7}"/>
              </a:ext>
            </a:extLst>
          </p:cNvPr>
          <p:cNvSpPr txBox="1"/>
          <p:nvPr/>
        </p:nvSpPr>
        <p:spPr>
          <a:xfrm rot="17843325">
            <a:off x="7996723" y="3050382"/>
            <a:ext cx="14961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triple-Ala Set3</a:t>
            </a:r>
            <a:endParaRPr lang="en-US" sz="900" dirty="0">
              <a:cs typeface="Times New Roman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C998379-8A1F-2B44-861B-9CB947E2C62A}"/>
              </a:ext>
            </a:extLst>
          </p:cNvPr>
          <p:cNvSpPr txBox="1"/>
          <p:nvPr/>
        </p:nvSpPr>
        <p:spPr>
          <a:xfrm rot="17843325">
            <a:off x="8255320" y="3057501"/>
            <a:ext cx="14961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+G/S Linker Set1</a:t>
            </a:r>
            <a:endParaRPr lang="en-US" sz="900" dirty="0">
              <a:cs typeface="Times New Roman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CF6556B-C018-D941-A7E7-E57C12C89A30}"/>
              </a:ext>
            </a:extLst>
          </p:cNvPr>
          <p:cNvSpPr txBox="1"/>
          <p:nvPr/>
        </p:nvSpPr>
        <p:spPr>
          <a:xfrm rot="17843325">
            <a:off x="8793637" y="3068030"/>
            <a:ext cx="14961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+G/S Linker Set3</a:t>
            </a:r>
            <a:endParaRPr lang="en-US" sz="900" dirty="0">
              <a:cs typeface="Times New Roman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E8FC764-C086-E84E-BACB-1FA1E340543F}"/>
              </a:ext>
            </a:extLst>
          </p:cNvPr>
          <p:cNvSpPr txBox="1"/>
          <p:nvPr/>
        </p:nvSpPr>
        <p:spPr>
          <a:xfrm rot="17843325">
            <a:off x="8532229" y="3068030"/>
            <a:ext cx="14961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+G/S Linker Set2</a:t>
            </a:r>
            <a:endParaRPr lang="en-US" sz="900" dirty="0">
              <a:cs typeface="Times New Roman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C8DF2D5-EF9A-1543-875C-4D192D0B6335}"/>
              </a:ext>
            </a:extLst>
          </p:cNvPr>
          <p:cNvSpPr/>
          <p:nvPr/>
        </p:nvSpPr>
        <p:spPr>
          <a:xfrm>
            <a:off x="6441100" y="4840017"/>
            <a:ext cx="63991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</a:t>
            </a:r>
            <a:r>
              <a:rPr lang="en-US" sz="900" dirty="0" err="1"/>
              <a:t>SpoIVFA</a:t>
            </a:r>
            <a:endParaRPr lang="en-US" sz="900" dirty="0"/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2160D62C-F180-6F4D-AE2C-14412148B6E0}"/>
              </a:ext>
            </a:extLst>
          </p:cNvPr>
          <p:cNvCxnSpPr>
            <a:cxnSpLocks/>
          </p:cNvCxnSpPr>
          <p:nvPr/>
        </p:nvCxnSpPr>
        <p:spPr>
          <a:xfrm flipH="1">
            <a:off x="10470878" y="4731267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4D68344D-63A5-9A4B-8E66-ECFE8719E258}"/>
              </a:ext>
            </a:extLst>
          </p:cNvPr>
          <p:cNvCxnSpPr>
            <a:cxnSpLocks/>
          </p:cNvCxnSpPr>
          <p:nvPr/>
        </p:nvCxnSpPr>
        <p:spPr>
          <a:xfrm>
            <a:off x="10505218" y="4785218"/>
            <a:ext cx="0" cy="19861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4F452C07-676F-DF4B-BAB0-9F2A35D532A1}"/>
              </a:ext>
            </a:extLst>
          </p:cNvPr>
          <p:cNvCxnSpPr/>
          <p:nvPr/>
        </p:nvCxnSpPr>
        <p:spPr>
          <a:xfrm>
            <a:off x="10505218" y="4868593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B4DB9D68-D097-F248-B94D-86D58B46D97F}"/>
              </a:ext>
            </a:extLst>
          </p:cNvPr>
          <p:cNvSpPr txBox="1"/>
          <p:nvPr/>
        </p:nvSpPr>
        <p:spPr>
          <a:xfrm>
            <a:off x="10656200" y="4778074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85A25AE-F2AD-DA46-B948-FDB9BADCEC5B}"/>
              </a:ext>
            </a:extLst>
          </p:cNvPr>
          <p:cNvSpPr txBox="1"/>
          <p:nvPr/>
        </p:nvSpPr>
        <p:spPr>
          <a:xfrm>
            <a:off x="10636148" y="4609185"/>
            <a:ext cx="57419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SpoIVFA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3145755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C5B878757C6144B104C5E4029E0BB6" ma:contentTypeVersion="14" ma:contentTypeDescription="Create a new document." ma:contentTypeScope="" ma:versionID="9f688f900531a4236b6da98bf3cb268f">
  <xsd:schema xmlns:xsd="http://www.w3.org/2001/XMLSchema" xmlns:xs="http://www.w3.org/2001/XMLSchema" xmlns:p="http://schemas.microsoft.com/office/2006/metadata/properties" xmlns:ns3="0b01a07b-8d13-4cb5-9d22-64822278069e" xmlns:ns4="198a9f0d-948e-4f5a-af70-f6d2f30972cd" targetNamespace="http://schemas.microsoft.com/office/2006/metadata/properties" ma:root="true" ma:fieldsID="c04d3e0e4baedd5a0de5ec8817e1430b" ns3:_="" ns4:_="">
    <xsd:import namespace="0b01a07b-8d13-4cb5-9d22-64822278069e"/>
    <xsd:import namespace="198a9f0d-948e-4f5a-af70-f6d2f30972c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01a07b-8d13-4cb5-9d22-64822278069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8a9f0d-948e-4f5a-af70-f6d2f30972cd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FB44743-EA39-4BB2-922F-A14E301968E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b01a07b-8d13-4cb5-9d22-64822278069e"/>
    <ds:schemaRef ds:uri="198a9f0d-948e-4f5a-af70-f6d2f30972c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A9C1B1A-C9A9-4DB3-8480-715891AD76C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30C8421-C584-4B85-BE20-ACADDD5FF20C}">
  <ds:schemaRefs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purl.org/dc/elements/1.1/"/>
    <ds:schemaRef ds:uri="http://purl.org/dc/dcmitype/"/>
    <ds:schemaRef ds:uri="http://schemas.microsoft.com/office/2006/documentManagement/types"/>
    <ds:schemaRef ds:uri="0b01a07b-8d13-4cb5-9d22-64822278069e"/>
    <ds:schemaRef ds:uri="198a9f0d-948e-4f5a-af70-f6d2f30972cd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129</Words>
  <Application>Microsoft Office PowerPoint</Application>
  <PresentationFormat>Widescreen</PresentationFormat>
  <Paragraphs>67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Lee Kroos</cp:lastModifiedBy>
  <cp:revision>11</cp:revision>
  <dcterms:created xsi:type="dcterms:W3CDTF">2021-10-07T15:08:13Z</dcterms:created>
  <dcterms:modified xsi:type="dcterms:W3CDTF">2021-10-12T12:37:07Z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0x010100C2C5B878757C6144B104C5E4029E0BB6</vt:lpwstr>
  </property>
</Properties>
</file>