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59" r:id="rId7"/>
    <p:sldId id="258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5"/>
    <p:restoredTop sz="95246"/>
  </p:normalViewPr>
  <p:slideViewPr>
    <p:cSldViewPr snapToGrid="0" snapToObjects="1">
      <p:cViewPr varScale="1">
        <p:scale>
          <a:sx n="123" d="100"/>
          <a:sy n="123" d="100"/>
        </p:scale>
        <p:origin x="102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FA14-1932-CC4C-B8F4-C45B8DE054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0F0D63-522E-2843-8B1C-7DE99792B3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6C932A-85D9-684D-AB67-ACEF8B1D9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F240-7D10-D84D-B6E6-2F8B53A32FA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D36EE-A1B2-9449-B4CE-EC53955AC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4F367-FA94-8446-97D0-FF1FDD00C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08EB-EB5C-C54D-922F-B2982E399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466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CA8F8-3085-E545-A4AB-2569D50B5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13A02E-CED3-7646-BF6F-1AAF4B60F6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CEF9D-08B2-7E40-B44A-844919EA6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F240-7D10-D84D-B6E6-2F8B53A32FA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DFCF52-0335-F747-8877-DE3EEEB71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519CD6-F05D-D643-97FF-DC5015CA8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08EB-EB5C-C54D-922F-B2982E399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54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57B2-80BE-3E4E-97F5-E8B76A57F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905C7D-4B5D-B245-ADA7-BE762519C5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D92585-FD41-6A40-A460-569826EFE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F240-7D10-D84D-B6E6-2F8B53A32FA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C8F953-482A-7642-A799-71201FBDE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241923-423C-FA4E-812F-7D3E4381B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08EB-EB5C-C54D-922F-B2982E399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035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B9A6B-B49E-764B-82E8-7EA234A51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88A8A-520B-074C-9122-6B0A75EF0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FD915-ACBC-B34D-B0BD-091A5B929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F240-7D10-D84D-B6E6-2F8B53A32FA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F15C45-E9DD-4540-A82F-184104FDD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CD1EF-212F-6E4E-827E-54C258966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08EB-EB5C-C54D-922F-B2982E399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910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F4857A-A1E6-7B41-AD70-97CD6A8E3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D97311-00CA-094C-8E31-DDE4031F61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D5BAC8-1ABE-B54B-912B-79DB0E8D7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F240-7D10-D84D-B6E6-2F8B53A32FA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E5DD9A-04F2-0A48-96E3-155486D74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314A3D-12D7-5347-9ABF-5C8FFB14B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08EB-EB5C-C54D-922F-B2982E399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918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E5E51-BFB8-EC40-81BC-FD0C59FD9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551F1A-9C52-254A-B19D-C272523E2A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5CF63-98BB-914E-8071-99DDC15B13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17EC8B-8F64-0440-B2EE-0A3DC2AA7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F240-7D10-D84D-B6E6-2F8B53A32FA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7D986A-B4D5-B841-A072-D29BA4BBB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30826A-97CA-C446-8E20-C95AFD931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08EB-EB5C-C54D-922F-B2982E399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97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BE486-2A1E-034F-8632-806CED126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25D095-836C-7046-A9BE-6BA831859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00EB21-0C45-9D47-B658-F80B2272B4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92515F-8C8D-7B4C-9F0D-2645F83939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C9FE8F-BC42-B54E-B150-157AE4695B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679AB0-5C4E-1B4F-B3F1-589FC60D0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F240-7D10-D84D-B6E6-2F8B53A32FA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42900A-88D5-C84C-85FF-6B605911B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A3CFB8-F106-BF42-A7C0-7A3AD3561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08EB-EB5C-C54D-922F-B2982E399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984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8A536-34FF-0B45-A0CB-9A0EECE59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BEE3C2-6725-1A4B-AA9F-EBF308EB1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F240-7D10-D84D-B6E6-2F8B53A32FA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A4AD2C-1047-D143-B634-2594D93B4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4CDD68-BF9D-204C-83BC-E412A08B3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08EB-EB5C-C54D-922F-B2982E399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811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6A8413-213D-E24C-B75A-80DDEFDB8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F240-7D10-D84D-B6E6-2F8B53A32FA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4572A6-50BF-B748-80FE-A6AADC2D7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2371AB-8AF5-664B-982E-9288D6CCD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08EB-EB5C-C54D-922F-B2982E399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055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C5A1B-6C99-7844-AE00-048A9E15B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34A38-33B1-1348-8B1E-09DB28B38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B0F09-E0C6-7C42-9468-A4E399DD81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6A94A2-9496-C543-A517-FF481656E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F240-7D10-D84D-B6E6-2F8B53A32FA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EE4F5B-9077-0B4F-B920-B6EBBD80B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999B2D-9948-8546-992A-61E419A5A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08EB-EB5C-C54D-922F-B2982E399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71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4E102-405B-B548-8A73-05BE2C1DA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838014-B857-8947-B366-32B77F7E60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D8E547-9611-B24D-82D6-C4C8A385DE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6F6ED6-64B9-C849-BE13-A5F4EC9C4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F240-7D10-D84D-B6E6-2F8B53A32FA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355C01-7B32-FB4D-AD99-897D7DC64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2B9C47-6CDA-F94B-A110-44405FD7E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908EB-EB5C-C54D-922F-B2982E399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A59162-1EA1-9E4D-BA1F-8D8C961F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2788B5-8A18-8745-9737-5B9B42641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4A69C8-28C4-0B49-AEE3-9153EBAFF9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CF240-7D10-D84D-B6E6-2F8B53A32FA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BFC8FC-381B-2E42-9B7E-56F9943718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F78E36-1D6F-CC45-BA33-5F366508A9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908EB-EB5C-C54D-922F-B2982E399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706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tiff"/><Relationship Id="rId4" Type="http://schemas.openxmlformats.org/officeDocument/2006/relationships/image" Target="../media/image1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89F864B-C5FB-0E43-AB4D-03A9F15AA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109" y="1306890"/>
            <a:ext cx="3086668" cy="19177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3639785-222A-4A49-A172-45CB17F9971B}"/>
              </a:ext>
            </a:extLst>
          </p:cNvPr>
          <p:cNvSpPr/>
          <p:nvPr/>
        </p:nvSpPr>
        <p:spPr>
          <a:xfrm>
            <a:off x="157872" y="2127266"/>
            <a:ext cx="6646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Pro-</a:t>
            </a:r>
            <a:r>
              <a:rPr lang="en-US" sz="1200" dirty="0" err="1">
                <a:solidFill>
                  <a:prstClr val="black"/>
                </a:solidFill>
                <a:cs typeface="Arial" panose="020B0604020202020204" pitchFamily="34" charset="0"/>
              </a:rPr>
              <a:t>σ</a:t>
            </a:r>
            <a:r>
              <a:rPr lang="en-US" sz="1200" baseline="30000" dirty="0" err="1">
                <a:solidFill>
                  <a:prstClr val="black"/>
                </a:solidFill>
                <a:cs typeface="Arial" panose="020B0604020202020204" pitchFamily="34" charset="0"/>
              </a:rPr>
              <a:t>K</a:t>
            </a:r>
            <a:endParaRPr lang="en-US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A99210-367C-C447-92C6-0027A014B704}"/>
              </a:ext>
            </a:extLst>
          </p:cNvPr>
          <p:cNvSpPr txBox="1"/>
          <p:nvPr/>
        </p:nvSpPr>
        <p:spPr>
          <a:xfrm>
            <a:off x="3860269" y="1046857"/>
            <a:ext cx="1284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 PS (h)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B9F4F6-878A-B745-9F88-BE16B21A71DE}"/>
              </a:ext>
            </a:extLst>
          </p:cNvPr>
          <p:cNvSpPr txBox="1"/>
          <p:nvPr/>
        </p:nvSpPr>
        <p:spPr>
          <a:xfrm>
            <a:off x="1082196" y="107605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3188FD-4D11-8843-8BAC-B48BCD6510C7}"/>
              </a:ext>
            </a:extLst>
          </p:cNvPr>
          <p:cNvSpPr txBox="1"/>
          <p:nvPr/>
        </p:nvSpPr>
        <p:spPr>
          <a:xfrm>
            <a:off x="1257283" y="107223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B079C6-0878-0344-AA61-0EED4B3594D7}"/>
              </a:ext>
            </a:extLst>
          </p:cNvPr>
          <p:cNvSpPr txBox="1"/>
          <p:nvPr/>
        </p:nvSpPr>
        <p:spPr>
          <a:xfrm>
            <a:off x="1432370" y="106841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BCD600-B42D-5E4C-81C3-8C26C524FD92}"/>
              </a:ext>
            </a:extLst>
          </p:cNvPr>
          <p:cNvSpPr txBox="1"/>
          <p:nvPr/>
        </p:nvSpPr>
        <p:spPr>
          <a:xfrm>
            <a:off x="1586832" y="106841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BA041B-3B03-F946-9299-A577F5D44118}"/>
              </a:ext>
            </a:extLst>
          </p:cNvPr>
          <p:cNvSpPr txBox="1"/>
          <p:nvPr/>
        </p:nvSpPr>
        <p:spPr>
          <a:xfrm>
            <a:off x="2448219" y="107600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D251DE-C523-5742-ABEA-4ADA02147841}"/>
              </a:ext>
            </a:extLst>
          </p:cNvPr>
          <p:cNvSpPr txBox="1"/>
          <p:nvPr/>
        </p:nvSpPr>
        <p:spPr>
          <a:xfrm>
            <a:off x="2623306" y="107218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E0A9FE-D94D-FD4C-8D62-4CC02AAA5E48}"/>
              </a:ext>
            </a:extLst>
          </p:cNvPr>
          <p:cNvSpPr txBox="1"/>
          <p:nvPr/>
        </p:nvSpPr>
        <p:spPr>
          <a:xfrm>
            <a:off x="2798393" y="106836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F3F410-5116-9E46-9A78-8873B6E6F70E}"/>
              </a:ext>
            </a:extLst>
          </p:cNvPr>
          <p:cNvSpPr txBox="1"/>
          <p:nvPr/>
        </p:nvSpPr>
        <p:spPr>
          <a:xfrm>
            <a:off x="2952855" y="106836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5EAD3B1-0619-DE4A-A1A5-516DBD01E7AC}"/>
              </a:ext>
            </a:extLst>
          </p:cNvPr>
          <p:cNvSpPr txBox="1"/>
          <p:nvPr/>
        </p:nvSpPr>
        <p:spPr>
          <a:xfrm>
            <a:off x="3140627" y="107146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F696465-8429-084E-B73C-224B81E93E07}"/>
              </a:ext>
            </a:extLst>
          </p:cNvPr>
          <p:cNvSpPr txBox="1"/>
          <p:nvPr/>
        </p:nvSpPr>
        <p:spPr>
          <a:xfrm>
            <a:off x="3315714" y="106764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7B75C6-551F-EC47-96CB-373905310A77}"/>
              </a:ext>
            </a:extLst>
          </p:cNvPr>
          <p:cNvSpPr txBox="1"/>
          <p:nvPr/>
        </p:nvSpPr>
        <p:spPr>
          <a:xfrm>
            <a:off x="3490801" y="106382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7F6B705-635A-F74F-B0B2-2383BEF6CF23}"/>
              </a:ext>
            </a:extLst>
          </p:cNvPr>
          <p:cNvSpPr txBox="1"/>
          <p:nvPr/>
        </p:nvSpPr>
        <p:spPr>
          <a:xfrm>
            <a:off x="3645263" y="106382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EC4DE22-E7CE-EA4B-9A03-77728CB36616}"/>
              </a:ext>
            </a:extLst>
          </p:cNvPr>
          <p:cNvCxnSpPr>
            <a:cxnSpLocks/>
          </p:cNvCxnSpPr>
          <p:nvPr/>
        </p:nvCxnSpPr>
        <p:spPr>
          <a:xfrm>
            <a:off x="3160008" y="285839"/>
            <a:ext cx="5491" cy="10210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ECB19-2FD0-664F-A590-5584EEACD04B}"/>
              </a:ext>
            </a:extLst>
          </p:cNvPr>
          <p:cNvCxnSpPr>
            <a:cxnSpLocks/>
          </p:cNvCxnSpPr>
          <p:nvPr/>
        </p:nvCxnSpPr>
        <p:spPr>
          <a:xfrm>
            <a:off x="2489989" y="289546"/>
            <a:ext cx="0" cy="10173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E95F098-3F8C-6F4D-B9F6-AC25EB41E725}"/>
              </a:ext>
            </a:extLst>
          </p:cNvPr>
          <p:cNvCxnSpPr>
            <a:cxnSpLocks/>
          </p:cNvCxnSpPr>
          <p:nvPr/>
        </p:nvCxnSpPr>
        <p:spPr>
          <a:xfrm flipH="1">
            <a:off x="1809506" y="289546"/>
            <a:ext cx="5081" cy="10173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5ED9309B-A048-9242-B076-AEAD8D52C517}"/>
              </a:ext>
            </a:extLst>
          </p:cNvPr>
          <p:cNvSpPr txBox="1"/>
          <p:nvPr/>
        </p:nvSpPr>
        <p:spPr>
          <a:xfrm rot="16200000">
            <a:off x="1021231" y="460561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pY79</a:t>
            </a:r>
          </a:p>
          <a:p>
            <a:r>
              <a:rPr lang="en-US" sz="1200" dirty="0"/>
              <a:t>wild-type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F9D7B23-20D5-1C4E-8D97-A17742BE142C}"/>
              </a:ext>
            </a:extLst>
          </p:cNvPr>
          <p:cNvSpPr txBox="1"/>
          <p:nvPr/>
        </p:nvSpPr>
        <p:spPr>
          <a:xfrm rot="16200000">
            <a:off x="2363228" y="460439"/>
            <a:ext cx="1090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GFPΔ27BofA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C9EF047-A89B-5842-AAFA-B8B1A3EDCCE5}"/>
              </a:ext>
            </a:extLst>
          </p:cNvPr>
          <p:cNvSpPr txBox="1"/>
          <p:nvPr/>
        </p:nvSpPr>
        <p:spPr>
          <a:xfrm rot="16200000">
            <a:off x="3220141" y="595278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N48A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B65ACC3-98D7-3242-B314-4759C16408E5}"/>
              </a:ext>
            </a:extLst>
          </p:cNvPr>
          <p:cNvSpPr txBox="1"/>
          <p:nvPr/>
        </p:nvSpPr>
        <p:spPr>
          <a:xfrm>
            <a:off x="4105063" y="2651792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E6A22B9-2B8F-4B4A-B97B-17953186DCC3}"/>
              </a:ext>
            </a:extLst>
          </p:cNvPr>
          <p:cNvSpPr txBox="1"/>
          <p:nvPr/>
        </p:nvSpPr>
        <p:spPr>
          <a:xfrm>
            <a:off x="4091010" y="2513293"/>
            <a:ext cx="600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5F83EB0-658C-534A-9D70-0CCEC793AE1E}"/>
              </a:ext>
            </a:extLst>
          </p:cNvPr>
          <p:cNvCxnSpPr>
            <a:cxnSpLocks/>
          </p:cNvCxnSpPr>
          <p:nvPr/>
        </p:nvCxnSpPr>
        <p:spPr>
          <a:xfrm flipH="1">
            <a:off x="4003311" y="2790292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437E5E5-39FA-E345-89E4-C2D9D1967AA9}"/>
              </a:ext>
            </a:extLst>
          </p:cNvPr>
          <p:cNvCxnSpPr>
            <a:cxnSpLocks/>
          </p:cNvCxnSpPr>
          <p:nvPr/>
        </p:nvCxnSpPr>
        <p:spPr>
          <a:xfrm flipH="1">
            <a:off x="4003311" y="2696794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53E46881-FD00-EB4E-A17C-285C38BA8CD4}"/>
              </a:ext>
            </a:extLst>
          </p:cNvPr>
          <p:cNvSpPr txBox="1"/>
          <p:nvPr/>
        </p:nvSpPr>
        <p:spPr>
          <a:xfrm>
            <a:off x="119532" y="121845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1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992DC398-77D0-6145-A782-E7B76348C1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60" t="8711" r="3012" b="3423"/>
          <a:stretch/>
        </p:blipFill>
        <p:spPr>
          <a:xfrm>
            <a:off x="6562358" y="1306890"/>
            <a:ext cx="3086668" cy="19177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7B77CE35-F2FA-2C4E-8B02-71CEDDCCD6A9}"/>
              </a:ext>
            </a:extLst>
          </p:cNvPr>
          <p:cNvSpPr/>
          <p:nvPr/>
        </p:nvSpPr>
        <p:spPr>
          <a:xfrm>
            <a:off x="6042664" y="2131231"/>
            <a:ext cx="5196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endParaRPr lang="en-US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FA6CF19-899B-814F-9652-C70756755A28}"/>
              </a:ext>
            </a:extLst>
          </p:cNvPr>
          <p:cNvSpPr txBox="1"/>
          <p:nvPr/>
        </p:nvSpPr>
        <p:spPr>
          <a:xfrm>
            <a:off x="9480019" y="1029891"/>
            <a:ext cx="1284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 PS (h)  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BCEC1CF-B878-734C-8C4E-E99D196D07D0}"/>
              </a:ext>
            </a:extLst>
          </p:cNvPr>
          <p:cNvSpPr txBox="1"/>
          <p:nvPr/>
        </p:nvSpPr>
        <p:spPr>
          <a:xfrm>
            <a:off x="6701946" y="105909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1721188-9421-AC43-8182-CA942BA097A1}"/>
              </a:ext>
            </a:extLst>
          </p:cNvPr>
          <p:cNvSpPr txBox="1"/>
          <p:nvPr/>
        </p:nvSpPr>
        <p:spPr>
          <a:xfrm>
            <a:off x="6877033" y="105527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CB78BF-CE15-9645-ABEC-25C9A28D3D15}"/>
              </a:ext>
            </a:extLst>
          </p:cNvPr>
          <p:cNvSpPr txBox="1"/>
          <p:nvPr/>
        </p:nvSpPr>
        <p:spPr>
          <a:xfrm>
            <a:off x="7052120" y="105144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56B909A-28AE-8F48-BD17-F0DFEEB5D6A1}"/>
              </a:ext>
            </a:extLst>
          </p:cNvPr>
          <p:cNvSpPr txBox="1"/>
          <p:nvPr/>
        </p:nvSpPr>
        <p:spPr>
          <a:xfrm>
            <a:off x="7206582" y="105144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313E568-1A15-574C-8C64-64170B5295C4}"/>
              </a:ext>
            </a:extLst>
          </p:cNvPr>
          <p:cNvSpPr txBox="1"/>
          <p:nvPr/>
        </p:nvSpPr>
        <p:spPr>
          <a:xfrm>
            <a:off x="8131877" y="105903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E1797C-F4E5-2E47-8757-C15A8FFD98BC}"/>
              </a:ext>
            </a:extLst>
          </p:cNvPr>
          <p:cNvSpPr txBox="1"/>
          <p:nvPr/>
        </p:nvSpPr>
        <p:spPr>
          <a:xfrm>
            <a:off x="8321712" y="105521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C2EA360-8E63-E743-822C-D5255D0D9A08}"/>
              </a:ext>
            </a:extLst>
          </p:cNvPr>
          <p:cNvSpPr txBox="1"/>
          <p:nvPr/>
        </p:nvSpPr>
        <p:spPr>
          <a:xfrm>
            <a:off x="8482051" y="106122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AF3FD25-8F19-B84E-AE18-088AADB19747}"/>
              </a:ext>
            </a:extLst>
          </p:cNvPr>
          <p:cNvSpPr txBox="1"/>
          <p:nvPr/>
        </p:nvSpPr>
        <p:spPr>
          <a:xfrm>
            <a:off x="8637108" y="105938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0CA2076-E104-794D-B881-A964C03BC37D}"/>
              </a:ext>
            </a:extLst>
          </p:cNvPr>
          <p:cNvSpPr txBox="1"/>
          <p:nvPr/>
        </p:nvSpPr>
        <p:spPr>
          <a:xfrm>
            <a:off x="8824285" y="105450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57E45A8-0767-A24C-9E1B-77094F2CF1EE}"/>
              </a:ext>
            </a:extLst>
          </p:cNvPr>
          <p:cNvSpPr txBox="1"/>
          <p:nvPr/>
        </p:nvSpPr>
        <p:spPr>
          <a:xfrm>
            <a:off x="8984624" y="105067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4C4A368-DC45-0A42-B115-9760BF1315C0}"/>
              </a:ext>
            </a:extLst>
          </p:cNvPr>
          <p:cNvSpPr txBox="1"/>
          <p:nvPr/>
        </p:nvSpPr>
        <p:spPr>
          <a:xfrm>
            <a:off x="9174459" y="104685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D45E221-C34B-904E-BBF8-375591FBB26E}"/>
              </a:ext>
            </a:extLst>
          </p:cNvPr>
          <p:cNvSpPr txBox="1"/>
          <p:nvPr/>
        </p:nvSpPr>
        <p:spPr>
          <a:xfrm>
            <a:off x="9333837" y="104685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EAF9B561-6D47-E647-940F-99C71A319F88}"/>
              </a:ext>
            </a:extLst>
          </p:cNvPr>
          <p:cNvCxnSpPr>
            <a:cxnSpLocks/>
          </p:cNvCxnSpPr>
          <p:nvPr/>
        </p:nvCxnSpPr>
        <p:spPr>
          <a:xfrm flipH="1">
            <a:off x="8863905" y="285839"/>
            <a:ext cx="21632" cy="100408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989886-D708-B147-8ED6-32D90B642E49}"/>
              </a:ext>
            </a:extLst>
          </p:cNvPr>
          <p:cNvCxnSpPr>
            <a:cxnSpLocks/>
          </p:cNvCxnSpPr>
          <p:nvPr/>
        </p:nvCxnSpPr>
        <p:spPr>
          <a:xfrm>
            <a:off x="8149067" y="306511"/>
            <a:ext cx="0" cy="983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63EEFC1-366F-6F40-96B1-D3AE08971D00}"/>
              </a:ext>
            </a:extLst>
          </p:cNvPr>
          <p:cNvCxnSpPr>
            <a:cxnSpLocks/>
          </p:cNvCxnSpPr>
          <p:nvPr/>
        </p:nvCxnSpPr>
        <p:spPr>
          <a:xfrm>
            <a:off x="7429256" y="306511"/>
            <a:ext cx="0" cy="983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74E88259-0D3C-454B-B2ED-7EB59F0A6049}"/>
              </a:ext>
            </a:extLst>
          </p:cNvPr>
          <p:cNvSpPr txBox="1"/>
          <p:nvPr/>
        </p:nvSpPr>
        <p:spPr>
          <a:xfrm rot="16200000">
            <a:off x="6640981" y="443595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pY79</a:t>
            </a:r>
          </a:p>
          <a:p>
            <a:r>
              <a:rPr lang="en-US" sz="1200" dirty="0"/>
              <a:t>wild-type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55ADA04-91EC-9F43-B524-2D7BEAD35E1F}"/>
              </a:ext>
            </a:extLst>
          </p:cNvPr>
          <p:cNvSpPr txBox="1"/>
          <p:nvPr/>
        </p:nvSpPr>
        <p:spPr>
          <a:xfrm rot="16200000">
            <a:off x="7982978" y="443473"/>
            <a:ext cx="1090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GFPΔ27BofA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7EE1F15-2119-9545-9BD4-E4A1FA6B3782}"/>
              </a:ext>
            </a:extLst>
          </p:cNvPr>
          <p:cNvSpPr txBox="1"/>
          <p:nvPr/>
        </p:nvSpPr>
        <p:spPr>
          <a:xfrm rot="16200000">
            <a:off x="8892164" y="639744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N48A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200CC648-51BA-004A-A155-0E3813C8182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28" t="3524" r="1450" b="6114"/>
          <a:stretch/>
        </p:blipFill>
        <p:spPr>
          <a:xfrm>
            <a:off x="941021" y="4597581"/>
            <a:ext cx="3086668" cy="19347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4D96F7ED-AA87-D647-B095-DBC60F415BDF}"/>
              </a:ext>
            </a:extLst>
          </p:cNvPr>
          <p:cNvSpPr txBox="1"/>
          <p:nvPr/>
        </p:nvSpPr>
        <p:spPr>
          <a:xfrm>
            <a:off x="9786629" y="2597612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GFPΔ27BofA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3C9E45E-AF45-7A4F-B72A-BE9F1A1A31B8}"/>
              </a:ext>
            </a:extLst>
          </p:cNvPr>
          <p:cNvCxnSpPr>
            <a:cxnSpLocks/>
          </p:cNvCxnSpPr>
          <p:nvPr/>
        </p:nvCxnSpPr>
        <p:spPr>
          <a:xfrm flipH="1">
            <a:off x="9670654" y="2736112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200BB640-4E94-1B47-8C8D-E018177D6D79}"/>
              </a:ext>
            </a:extLst>
          </p:cNvPr>
          <p:cNvSpPr/>
          <p:nvPr/>
        </p:nvSpPr>
        <p:spPr>
          <a:xfrm>
            <a:off x="158434" y="5369322"/>
            <a:ext cx="7803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αSpoIVFA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C1F0243-EA0D-714E-8880-3343162E0751}"/>
              </a:ext>
            </a:extLst>
          </p:cNvPr>
          <p:cNvSpPr txBox="1"/>
          <p:nvPr/>
        </p:nvSpPr>
        <p:spPr>
          <a:xfrm>
            <a:off x="4149692" y="5902787"/>
            <a:ext cx="693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SpoIVFA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B6076E3C-E540-BE48-9AC0-65B3AF11DC8A}"/>
              </a:ext>
            </a:extLst>
          </p:cNvPr>
          <p:cNvCxnSpPr>
            <a:cxnSpLocks/>
          </p:cNvCxnSpPr>
          <p:nvPr/>
        </p:nvCxnSpPr>
        <p:spPr>
          <a:xfrm flipH="1">
            <a:off x="4033717" y="6041287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9" name="Picture 68">
            <a:extLst>
              <a:ext uri="{FF2B5EF4-FFF2-40B4-BE49-F238E27FC236}">
                <a16:creationId xmlns:a16="http://schemas.microsoft.com/office/drawing/2014/main" id="{BCCC0782-4342-4B4E-93E6-5AE0FE4CB0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2358" y="4497509"/>
            <a:ext cx="3307367" cy="22976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C048947F-38AF-5141-999C-0CB7F076E82E}"/>
              </a:ext>
            </a:extLst>
          </p:cNvPr>
          <p:cNvSpPr/>
          <p:nvPr/>
        </p:nvSpPr>
        <p:spPr>
          <a:xfrm>
            <a:off x="5829932" y="5758522"/>
            <a:ext cx="7825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αSpoIVFB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5E7F36E-1E51-2342-938E-1D1C2F243479}"/>
              </a:ext>
            </a:extLst>
          </p:cNvPr>
          <p:cNvSpPr txBox="1"/>
          <p:nvPr/>
        </p:nvSpPr>
        <p:spPr>
          <a:xfrm>
            <a:off x="9989717" y="6095348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SpoIVFB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70C67981-C7FF-5642-A5A5-E1A464DA9C0D}"/>
              </a:ext>
            </a:extLst>
          </p:cNvPr>
          <p:cNvCxnSpPr>
            <a:cxnSpLocks/>
          </p:cNvCxnSpPr>
          <p:nvPr/>
        </p:nvCxnSpPr>
        <p:spPr>
          <a:xfrm flipH="1">
            <a:off x="9873742" y="6233848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DE112500-BA47-9A41-9866-1421B2A111CA}"/>
              </a:ext>
            </a:extLst>
          </p:cNvPr>
          <p:cNvSpPr txBox="1"/>
          <p:nvPr/>
        </p:nvSpPr>
        <p:spPr>
          <a:xfrm>
            <a:off x="3824810" y="4322461"/>
            <a:ext cx="1284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 PS (h)   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EF5AFA3-1FD1-D34B-884C-052BE016E23B}"/>
              </a:ext>
            </a:extLst>
          </p:cNvPr>
          <p:cNvSpPr txBox="1"/>
          <p:nvPr/>
        </p:nvSpPr>
        <p:spPr>
          <a:xfrm>
            <a:off x="1046737" y="435166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E41D0F4-7C58-A940-BAC3-F03CBC9C9786}"/>
              </a:ext>
            </a:extLst>
          </p:cNvPr>
          <p:cNvSpPr txBox="1"/>
          <p:nvPr/>
        </p:nvSpPr>
        <p:spPr>
          <a:xfrm>
            <a:off x="1221824" y="434784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F762100-098B-3640-BE53-D74AA48A198E}"/>
              </a:ext>
            </a:extLst>
          </p:cNvPr>
          <p:cNvSpPr txBox="1"/>
          <p:nvPr/>
        </p:nvSpPr>
        <p:spPr>
          <a:xfrm>
            <a:off x="1396911" y="434401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63B39DC-5F6F-464B-A944-80EB22D07EFE}"/>
              </a:ext>
            </a:extLst>
          </p:cNvPr>
          <p:cNvSpPr txBox="1"/>
          <p:nvPr/>
        </p:nvSpPr>
        <p:spPr>
          <a:xfrm>
            <a:off x="1558197" y="434401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AED7246-6D35-5647-AB6D-3D8C84836061}"/>
              </a:ext>
            </a:extLst>
          </p:cNvPr>
          <p:cNvSpPr txBox="1"/>
          <p:nvPr/>
        </p:nvSpPr>
        <p:spPr>
          <a:xfrm>
            <a:off x="2412760" y="435160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3202C7A-5623-FD4F-9759-9B96FAC9BDE6}"/>
              </a:ext>
            </a:extLst>
          </p:cNvPr>
          <p:cNvSpPr txBox="1"/>
          <p:nvPr/>
        </p:nvSpPr>
        <p:spPr>
          <a:xfrm>
            <a:off x="2587847" y="434778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4492BAA-4DA0-9D45-8DCC-D81B9C09A370}"/>
              </a:ext>
            </a:extLst>
          </p:cNvPr>
          <p:cNvSpPr txBox="1"/>
          <p:nvPr/>
        </p:nvSpPr>
        <p:spPr>
          <a:xfrm>
            <a:off x="2762934" y="434396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4C9528E-9148-514B-B381-A6F3CF50B562}"/>
              </a:ext>
            </a:extLst>
          </p:cNvPr>
          <p:cNvSpPr txBox="1"/>
          <p:nvPr/>
        </p:nvSpPr>
        <p:spPr>
          <a:xfrm>
            <a:off x="2917396" y="434396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F8100B9-4B73-3C42-92B3-BA4C6E831626}"/>
              </a:ext>
            </a:extLst>
          </p:cNvPr>
          <p:cNvSpPr txBox="1"/>
          <p:nvPr/>
        </p:nvSpPr>
        <p:spPr>
          <a:xfrm>
            <a:off x="3125640" y="434707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B5D44AE-4EBE-E447-BFE1-92DE53980C71}"/>
              </a:ext>
            </a:extLst>
          </p:cNvPr>
          <p:cNvSpPr txBox="1"/>
          <p:nvPr/>
        </p:nvSpPr>
        <p:spPr>
          <a:xfrm>
            <a:off x="3314375" y="434324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0BF13C7-6F63-9946-A859-CF29B7DEC1C7}"/>
              </a:ext>
            </a:extLst>
          </p:cNvPr>
          <p:cNvSpPr txBox="1"/>
          <p:nvPr/>
        </p:nvSpPr>
        <p:spPr>
          <a:xfrm>
            <a:off x="3489462" y="433942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43B77863-60AA-D34F-B4D3-65FCA1B30823}"/>
              </a:ext>
            </a:extLst>
          </p:cNvPr>
          <p:cNvSpPr txBox="1"/>
          <p:nvPr/>
        </p:nvSpPr>
        <p:spPr>
          <a:xfrm>
            <a:off x="3678044" y="433942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F7022A08-BE71-FC48-90AE-145034EF520F}"/>
              </a:ext>
            </a:extLst>
          </p:cNvPr>
          <p:cNvCxnSpPr>
            <a:cxnSpLocks/>
          </p:cNvCxnSpPr>
          <p:nvPr/>
        </p:nvCxnSpPr>
        <p:spPr>
          <a:xfrm>
            <a:off x="3130040" y="3525313"/>
            <a:ext cx="0" cy="10571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00E9DD80-B624-4147-B0D5-6AB10C09A25F}"/>
              </a:ext>
            </a:extLst>
          </p:cNvPr>
          <p:cNvCxnSpPr>
            <a:cxnSpLocks/>
          </p:cNvCxnSpPr>
          <p:nvPr/>
        </p:nvCxnSpPr>
        <p:spPr>
          <a:xfrm>
            <a:off x="2454530" y="3582116"/>
            <a:ext cx="0" cy="10003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F688EB4B-90CD-1C4F-A285-B84207411528}"/>
              </a:ext>
            </a:extLst>
          </p:cNvPr>
          <p:cNvCxnSpPr>
            <a:cxnSpLocks/>
          </p:cNvCxnSpPr>
          <p:nvPr/>
        </p:nvCxnSpPr>
        <p:spPr>
          <a:xfrm>
            <a:off x="1787695" y="3582116"/>
            <a:ext cx="0" cy="10003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9871D1D6-1D15-B94F-B33E-7B5455E702D8}"/>
              </a:ext>
            </a:extLst>
          </p:cNvPr>
          <p:cNvSpPr txBox="1"/>
          <p:nvPr/>
        </p:nvSpPr>
        <p:spPr>
          <a:xfrm rot="16200000">
            <a:off x="985772" y="3736165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pY79</a:t>
            </a:r>
          </a:p>
          <a:p>
            <a:r>
              <a:rPr lang="en-US" sz="1200" dirty="0"/>
              <a:t>wild-type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B9D6321F-3C53-8148-B6D9-AEAB0B4B3837}"/>
              </a:ext>
            </a:extLst>
          </p:cNvPr>
          <p:cNvSpPr txBox="1"/>
          <p:nvPr/>
        </p:nvSpPr>
        <p:spPr>
          <a:xfrm rot="16200000">
            <a:off x="2327769" y="3736043"/>
            <a:ext cx="1090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GFPΔ27BofA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72C6683-F50A-0143-80F1-C47AA630A7B8}"/>
              </a:ext>
            </a:extLst>
          </p:cNvPr>
          <p:cNvSpPr txBox="1"/>
          <p:nvPr/>
        </p:nvSpPr>
        <p:spPr>
          <a:xfrm rot="16200000">
            <a:off x="3236955" y="3932314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N48A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63A76C7E-50CF-7944-B499-890BDA3173B9}"/>
              </a:ext>
            </a:extLst>
          </p:cNvPr>
          <p:cNvSpPr txBox="1"/>
          <p:nvPr/>
        </p:nvSpPr>
        <p:spPr>
          <a:xfrm>
            <a:off x="9597051" y="4214895"/>
            <a:ext cx="1284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 PS (h)   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B4C3614B-5189-D143-A96B-55C0FF44A0AD}"/>
              </a:ext>
            </a:extLst>
          </p:cNvPr>
          <p:cNvSpPr txBox="1"/>
          <p:nvPr/>
        </p:nvSpPr>
        <p:spPr>
          <a:xfrm>
            <a:off x="6818978" y="424409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07DE4B1-8A45-5840-8F38-3F0D4A53F344}"/>
              </a:ext>
            </a:extLst>
          </p:cNvPr>
          <p:cNvSpPr txBox="1"/>
          <p:nvPr/>
        </p:nvSpPr>
        <p:spPr>
          <a:xfrm>
            <a:off x="6994065" y="424027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B3B2CC57-9C58-394D-9672-E9D332857564}"/>
              </a:ext>
            </a:extLst>
          </p:cNvPr>
          <p:cNvSpPr txBox="1"/>
          <p:nvPr/>
        </p:nvSpPr>
        <p:spPr>
          <a:xfrm>
            <a:off x="7169152" y="423645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F1C142D-72EA-844C-9143-F2B0F5AA4A60}"/>
              </a:ext>
            </a:extLst>
          </p:cNvPr>
          <p:cNvSpPr txBox="1"/>
          <p:nvPr/>
        </p:nvSpPr>
        <p:spPr>
          <a:xfrm>
            <a:off x="7323614" y="423645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59555B5-55CE-2B41-B7B7-C63EA21D961C}"/>
              </a:ext>
            </a:extLst>
          </p:cNvPr>
          <p:cNvSpPr txBox="1"/>
          <p:nvPr/>
        </p:nvSpPr>
        <p:spPr>
          <a:xfrm>
            <a:off x="8185001" y="424404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43CED38-2E42-794D-AB08-11C1E3F3E310}"/>
              </a:ext>
            </a:extLst>
          </p:cNvPr>
          <p:cNvSpPr txBox="1"/>
          <p:nvPr/>
        </p:nvSpPr>
        <p:spPr>
          <a:xfrm>
            <a:off x="8360088" y="424022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435A1E4-358D-3746-8F35-FC9A3D8A5926}"/>
              </a:ext>
            </a:extLst>
          </p:cNvPr>
          <p:cNvSpPr txBox="1"/>
          <p:nvPr/>
        </p:nvSpPr>
        <p:spPr>
          <a:xfrm>
            <a:off x="8535175" y="423640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2DDC48E-1591-7A4A-9A7F-53897359A253}"/>
              </a:ext>
            </a:extLst>
          </p:cNvPr>
          <p:cNvSpPr txBox="1"/>
          <p:nvPr/>
        </p:nvSpPr>
        <p:spPr>
          <a:xfrm>
            <a:off x="8689637" y="423639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7E61C5E8-88B7-1942-82A9-8304ED4B17EF}"/>
              </a:ext>
            </a:extLst>
          </p:cNvPr>
          <p:cNvSpPr txBox="1"/>
          <p:nvPr/>
        </p:nvSpPr>
        <p:spPr>
          <a:xfrm>
            <a:off x="8877409" y="423950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B12A98D0-103E-D648-AF9E-DACD66363D94}"/>
              </a:ext>
            </a:extLst>
          </p:cNvPr>
          <p:cNvSpPr txBox="1"/>
          <p:nvPr/>
        </p:nvSpPr>
        <p:spPr>
          <a:xfrm>
            <a:off x="9052496" y="423568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15AA6B3D-5643-EF4B-844F-508025268B4D}"/>
              </a:ext>
            </a:extLst>
          </p:cNvPr>
          <p:cNvSpPr txBox="1"/>
          <p:nvPr/>
        </p:nvSpPr>
        <p:spPr>
          <a:xfrm>
            <a:off x="9227583" y="423186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01E6CE41-B98C-4448-92B1-B657C0744835}"/>
              </a:ext>
            </a:extLst>
          </p:cNvPr>
          <p:cNvSpPr txBox="1"/>
          <p:nvPr/>
        </p:nvSpPr>
        <p:spPr>
          <a:xfrm>
            <a:off x="9382045" y="423186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1642A0AD-63B1-1646-BF01-B97DB8FC9216}"/>
              </a:ext>
            </a:extLst>
          </p:cNvPr>
          <p:cNvCxnSpPr>
            <a:cxnSpLocks/>
          </p:cNvCxnSpPr>
          <p:nvPr/>
        </p:nvCxnSpPr>
        <p:spPr>
          <a:xfrm>
            <a:off x="8902281" y="3472147"/>
            <a:ext cx="0" cy="10027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1CF443D2-DD37-1C4D-8945-A129C328177E}"/>
              </a:ext>
            </a:extLst>
          </p:cNvPr>
          <p:cNvCxnSpPr>
            <a:cxnSpLocks/>
          </p:cNvCxnSpPr>
          <p:nvPr/>
        </p:nvCxnSpPr>
        <p:spPr>
          <a:xfrm>
            <a:off x="8226771" y="3474549"/>
            <a:ext cx="0" cy="10003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47105D49-E022-2542-9BE2-544F699BF334}"/>
              </a:ext>
            </a:extLst>
          </p:cNvPr>
          <p:cNvCxnSpPr>
            <a:cxnSpLocks/>
          </p:cNvCxnSpPr>
          <p:nvPr/>
        </p:nvCxnSpPr>
        <p:spPr>
          <a:xfrm>
            <a:off x="7546288" y="3474549"/>
            <a:ext cx="0" cy="10003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>
            <a:extLst>
              <a:ext uri="{FF2B5EF4-FFF2-40B4-BE49-F238E27FC236}">
                <a16:creationId xmlns:a16="http://schemas.microsoft.com/office/drawing/2014/main" id="{E2445679-68A8-9E45-844C-4A4F016DB218}"/>
              </a:ext>
            </a:extLst>
          </p:cNvPr>
          <p:cNvSpPr txBox="1"/>
          <p:nvPr/>
        </p:nvSpPr>
        <p:spPr>
          <a:xfrm rot="16200000">
            <a:off x="6758013" y="3628599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pY79</a:t>
            </a:r>
          </a:p>
          <a:p>
            <a:r>
              <a:rPr lang="en-US" sz="1200" dirty="0"/>
              <a:t>wild-type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42FFA0F1-EDBE-1242-8161-9616326E7153}"/>
              </a:ext>
            </a:extLst>
          </p:cNvPr>
          <p:cNvSpPr txBox="1"/>
          <p:nvPr/>
        </p:nvSpPr>
        <p:spPr>
          <a:xfrm rot="16200000">
            <a:off x="8100010" y="3628477"/>
            <a:ext cx="1090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GFPΔ27BofA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31FDB3F-30AE-4A44-979D-5EE1053DCDA2}"/>
              </a:ext>
            </a:extLst>
          </p:cNvPr>
          <p:cNvSpPr txBox="1"/>
          <p:nvPr/>
        </p:nvSpPr>
        <p:spPr>
          <a:xfrm rot="16200000">
            <a:off x="9009196" y="3824748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N48A</a:t>
            </a:r>
          </a:p>
        </p:txBody>
      </p:sp>
    </p:spTree>
    <p:extLst>
      <p:ext uri="{BB962C8B-B14F-4D97-AF65-F5344CB8AC3E}">
        <p14:creationId xmlns:p14="http://schemas.microsoft.com/office/powerpoint/2010/main" val="1937805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3639785-222A-4A49-A172-45CB17F9971B}"/>
              </a:ext>
            </a:extLst>
          </p:cNvPr>
          <p:cNvSpPr/>
          <p:nvPr/>
        </p:nvSpPr>
        <p:spPr>
          <a:xfrm>
            <a:off x="157872" y="2127266"/>
            <a:ext cx="6646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Pro-</a:t>
            </a:r>
            <a:r>
              <a:rPr lang="en-US" sz="1200" dirty="0" err="1">
                <a:solidFill>
                  <a:prstClr val="black"/>
                </a:solidFill>
                <a:cs typeface="Arial" panose="020B0604020202020204" pitchFamily="34" charset="0"/>
              </a:rPr>
              <a:t>σ</a:t>
            </a:r>
            <a:r>
              <a:rPr lang="en-US" sz="1200" baseline="30000" dirty="0" err="1">
                <a:solidFill>
                  <a:prstClr val="black"/>
                </a:solidFill>
                <a:cs typeface="Arial" panose="020B0604020202020204" pitchFamily="34" charset="0"/>
              </a:rPr>
              <a:t>K</a:t>
            </a:r>
            <a:endParaRPr lang="en-US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A99210-367C-C447-92C6-0027A014B704}"/>
              </a:ext>
            </a:extLst>
          </p:cNvPr>
          <p:cNvSpPr txBox="1"/>
          <p:nvPr/>
        </p:nvSpPr>
        <p:spPr>
          <a:xfrm>
            <a:off x="3860269" y="1046857"/>
            <a:ext cx="1284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 PS (h) 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BA041B-3B03-F946-9299-A577F5D44118}"/>
              </a:ext>
            </a:extLst>
          </p:cNvPr>
          <p:cNvSpPr txBox="1"/>
          <p:nvPr/>
        </p:nvSpPr>
        <p:spPr>
          <a:xfrm>
            <a:off x="2448219" y="107600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D251DE-C523-5742-ABEA-4ADA02147841}"/>
              </a:ext>
            </a:extLst>
          </p:cNvPr>
          <p:cNvSpPr txBox="1"/>
          <p:nvPr/>
        </p:nvSpPr>
        <p:spPr>
          <a:xfrm>
            <a:off x="2623306" y="107218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E0A9FE-D94D-FD4C-8D62-4CC02AAA5E48}"/>
              </a:ext>
            </a:extLst>
          </p:cNvPr>
          <p:cNvSpPr txBox="1"/>
          <p:nvPr/>
        </p:nvSpPr>
        <p:spPr>
          <a:xfrm>
            <a:off x="2798393" y="106836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F3F410-5116-9E46-9A78-8873B6E6F70E}"/>
              </a:ext>
            </a:extLst>
          </p:cNvPr>
          <p:cNvSpPr txBox="1"/>
          <p:nvPr/>
        </p:nvSpPr>
        <p:spPr>
          <a:xfrm>
            <a:off x="2952855" y="106836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5EAD3B1-0619-DE4A-A1A5-516DBD01E7AC}"/>
              </a:ext>
            </a:extLst>
          </p:cNvPr>
          <p:cNvSpPr txBox="1"/>
          <p:nvPr/>
        </p:nvSpPr>
        <p:spPr>
          <a:xfrm>
            <a:off x="1769321" y="107223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F696465-8429-084E-B73C-224B81E93E07}"/>
              </a:ext>
            </a:extLst>
          </p:cNvPr>
          <p:cNvSpPr txBox="1"/>
          <p:nvPr/>
        </p:nvSpPr>
        <p:spPr>
          <a:xfrm>
            <a:off x="1944408" y="106841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7B75C6-551F-EC47-96CB-373905310A77}"/>
              </a:ext>
            </a:extLst>
          </p:cNvPr>
          <p:cNvSpPr txBox="1"/>
          <p:nvPr/>
        </p:nvSpPr>
        <p:spPr>
          <a:xfrm>
            <a:off x="2119495" y="106459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7F6B705-635A-F74F-B0B2-2383BEF6CF23}"/>
              </a:ext>
            </a:extLst>
          </p:cNvPr>
          <p:cNvSpPr txBox="1"/>
          <p:nvPr/>
        </p:nvSpPr>
        <p:spPr>
          <a:xfrm>
            <a:off x="2273957" y="106459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EC4DE22-E7CE-EA4B-9A03-77728CB36616}"/>
              </a:ext>
            </a:extLst>
          </p:cNvPr>
          <p:cNvCxnSpPr>
            <a:cxnSpLocks/>
          </p:cNvCxnSpPr>
          <p:nvPr/>
        </p:nvCxnSpPr>
        <p:spPr>
          <a:xfrm>
            <a:off x="3160008" y="285839"/>
            <a:ext cx="5491" cy="10210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ECB19-2FD0-664F-A590-5584EEACD04B}"/>
              </a:ext>
            </a:extLst>
          </p:cNvPr>
          <p:cNvCxnSpPr>
            <a:cxnSpLocks/>
          </p:cNvCxnSpPr>
          <p:nvPr/>
        </p:nvCxnSpPr>
        <p:spPr>
          <a:xfrm>
            <a:off x="2489989" y="289546"/>
            <a:ext cx="0" cy="10173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E95F098-3F8C-6F4D-B9F6-AC25EB41E725}"/>
              </a:ext>
            </a:extLst>
          </p:cNvPr>
          <p:cNvCxnSpPr>
            <a:cxnSpLocks/>
          </p:cNvCxnSpPr>
          <p:nvPr/>
        </p:nvCxnSpPr>
        <p:spPr>
          <a:xfrm flipH="1">
            <a:off x="1809506" y="289546"/>
            <a:ext cx="5081" cy="10173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F9D7B23-20D5-1C4E-8D97-A17742BE142C}"/>
              </a:ext>
            </a:extLst>
          </p:cNvPr>
          <p:cNvSpPr txBox="1"/>
          <p:nvPr/>
        </p:nvSpPr>
        <p:spPr>
          <a:xfrm rot="16200000">
            <a:off x="2516196" y="694470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</a:t>
            </a:r>
            <a:r>
              <a:rPr lang="en-US" sz="1200" dirty="0" smtClean="0"/>
              <a:t>T64A</a:t>
            </a:r>
            <a:endParaRPr lang="en-US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C9EF047-A89B-5842-AAFA-B8B1A3EDCCE5}"/>
              </a:ext>
            </a:extLst>
          </p:cNvPr>
          <p:cNvSpPr txBox="1"/>
          <p:nvPr/>
        </p:nvSpPr>
        <p:spPr>
          <a:xfrm rot="16200000">
            <a:off x="1820220" y="684058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N61A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B65ACC3-98D7-3242-B314-4759C16408E5}"/>
              </a:ext>
            </a:extLst>
          </p:cNvPr>
          <p:cNvSpPr txBox="1"/>
          <p:nvPr/>
        </p:nvSpPr>
        <p:spPr>
          <a:xfrm>
            <a:off x="4105063" y="2651792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E6A22B9-2B8F-4B4A-B97B-17953186DCC3}"/>
              </a:ext>
            </a:extLst>
          </p:cNvPr>
          <p:cNvSpPr txBox="1"/>
          <p:nvPr/>
        </p:nvSpPr>
        <p:spPr>
          <a:xfrm>
            <a:off x="4091010" y="2513293"/>
            <a:ext cx="600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5F83EB0-658C-534A-9D70-0CCEC793AE1E}"/>
              </a:ext>
            </a:extLst>
          </p:cNvPr>
          <p:cNvCxnSpPr>
            <a:cxnSpLocks/>
          </p:cNvCxnSpPr>
          <p:nvPr/>
        </p:nvCxnSpPr>
        <p:spPr>
          <a:xfrm flipH="1">
            <a:off x="4003311" y="2790292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437E5E5-39FA-E345-89E4-C2D9D1967AA9}"/>
              </a:ext>
            </a:extLst>
          </p:cNvPr>
          <p:cNvCxnSpPr>
            <a:cxnSpLocks/>
          </p:cNvCxnSpPr>
          <p:nvPr/>
        </p:nvCxnSpPr>
        <p:spPr>
          <a:xfrm flipH="1">
            <a:off x="4003311" y="2696794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53E46881-FD00-EB4E-A17C-285C38BA8CD4}"/>
              </a:ext>
            </a:extLst>
          </p:cNvPr>
          <p:cNvSpPr txBox="1"/>
          <p:nvPr/>
        </p:nvSpPr>
        <p:spPr>
          <a:xfrm>
            <a:off x="119532" y="121845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1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B77CE35-F2FA-2C4E-8B02-71CEDDCCD6A9}"/>
              </a:ext>
            </a:extLst>
          </p:cNvPr>
          <p:cNvSpPr/>
          <p:nvPr/>
        </p:nvSpPr>
        <p:spPr>
          <a:xfrm>
            <a:off x="5924867" y="2127266"/>
            <a:ext cx="5196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endParaRPr lang="en-US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FA6CF19-899B-814F-9652-C70756755A28}"/>
              </a:ext>
            </a:extLst>
          </p:cNvPr>
          <p:cNvSpPr txBox="1"/>
          <p:nvPr/>
        </p:nvSpPr>
        <p:spPr>
          <a:xfrm>
            <a:off x="9480019" y="1029891"/>
            <a:ext cx="1284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 PS (h)  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313E568-1A15-574C-8C64-64170B5295C4}"/>
              </a:ext>
            </a:extLst>
          </p:cNvPr>
          <p:cNvSpPr txBox="1"/>
          <p:nvPr/>
        </p:nvSpPr>
        <p:spPr>
          <a:xfrm>
            <a:off x="8131877" y="105903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E1797C-F4E5-2E47-8757-C15A8FFD98BC}"/>
              </a:ext>
            </a:extLst>
          </p:cNvPr>
          <p:cNvSpPr txBox="1"/>
          <p:nvPr/>
        </p:nvSpPr>
        <p:spPr>
          <a:xfrm>
            <a:off x="8321712" y="105521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C2EA360-8E63-E743-822C-D5255D0D9A08}"/>
              </a:ext>
            </a:extLst>
          </p:cNvPr>
          <p:cNvSpPr txBox="1"/>
          <p:nvPr/>
        </p:nvSpPr>
        <p:spPr>
          <a:xfrm>
            <a:off x="8482051" y="106122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AF3FD25-8F19-B84E-AE18-088AADB19747}"/>
              </a:ext>
            </a:extLst>
          </p:cNvPr>
          <p:cNvSpPr txBox="1"/>
          <p:nvPr/>
        </p:nvSpPr>
        <p:spPr>
          <a:xfrm>
            <a:off x="8637108" y="105938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EAF9B561-6D47-E647-940F-99C71A319F88}"/>
              </a:ext>
            </a:extLst>
          </p:cNvPr>
          <p:cNvCxnSpPr>
            <a:cxnSpLocks/>
          </p:cNvCxnSpPr>
          <p:nvPr/>
        </p:nvCxnSpPr>
        <p:spPr>
          <a:xfrm flipH="1">
            <a:off x="8863905" y="285839"/>
            <a:ext cx="21632" cy="100408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989886-D708-B147-8ED6-32D90B642E49}"/>
              </a:ext>
            </a:extLst>
          </p:cNvPr>
          <p:cNvCxnSpPr>
            <a:cxnSpLocks/>
          </p:cNvCxnSpPr>
          <p:nvPr/>
        </p:nvCxnSpPr>
        <p:spPr>
          <a:xfrm>
            <a:off x="8149067" y="306511"/>
            <a:ext cx="0" cy="983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63EEFC1-366F-6F40-96B1-D3AE08971D00}"/>
              </a:ext>
            </a:extLst>
          </p:cNvPr>
          <p:cNvCxnSpPr>
            <a:cxnSpLocks/>
          </p:cNvCxnSpPr>
          <p:nvPr/>
        </p:nvCxnSpPr>
        <p:spPr>
          <a:xfrm>
            <a:off x="7429256" y="306511"/>
            <a:ext cx="0" cy="983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4D96F7ED-AA87-D647-B095-DBC60F415BDF}"/>
              </a:ext>
            </a:extLst>
          </p:cNvPr>
          <p:cNvSpPr txBox="1"/>
          <p:nvPr/>
        </p:nvSpPr>
        <p:spPr>
          <a:xfrm>
            <a:off x="9786629" y="2425196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GFPΔ27BofA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3C9E45E-AF45-7A4F-B72A-BE9F1A1A31B8}"/>
              </a:ext>
            </a:extLst>
          </p:cNvPr>
          <p:cNvCxnSpPr>
            <a:cxnSpLocks/>
          </p:cNvCxnSpPr>
          <p:nvPr/>
        </p:nvCxnSpPr>
        <p:spPr>
          <a:xfrm flipH="1">
            <a:off x="9670654" y="2563696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200BB640-4E94-1B47-8C8D-E018177D6D79}"/>
              </a:ext>
            </a:extLst>
          </p:cNvPr>
          <p:cNvSpPr/>
          <p:nvPr/>
        </p:nvSpPr>
        <p:spPr>
          <a:xfrm>
            <a:off x="158434" y="5369322"/>
            <a:ext cx="7803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αSpoIVFA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C1F0243-EA0D-714E-8880-3343162E0751}"/>
              </a:ext>
            </a:extLst>
          </p:cNvPr>
          <p:cNvSpPr txBox="1"/>
          <p:nvPr/>
        </p:nvSpPr>
        <p:spPr>
          <a:xfrm>
            <a:off x="4149692" y="5931363"/>
            <a:ext cx="693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SpoIVFA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B6076E3C-E540-BE48-9AC0-65B3AF11DC8A}"/>
              </a:ext>
            </a:extLst>
          </p:cNvPr>
          <p:cNvCxnSpPr>
            <a:cxnSpLocks/>
          </p:cNvCxnSpPr>
          <p:nvPr/>
        </p:nvCxnSpPr>
        <p:spPr>
          <a:xfrm flipH="1">
            <a:off x="4033717" y="6069863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C048947F-38AF-5141-999C-0CB7F076E82E}"/>
              </a:ext>
            </a:extLst>
          </p:cNvPr>
          <p:cNvSpPr/>
          <p:nvPr/>
        </p:nvSpPr>
        <p:spPr>
          <a:xfrm>
            <a:off x="5643060" y="5743819"/>
            <a:ext cx="7825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αSpoIVFB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5E7F36E-1E51-2342-938E-1D1C2F243479}"/>
              </a:ext>
            </a:extLst>
          </p:cNvPr>
          <p:cNvSpPr txBox="1"/>
          <p:nvPr/>
        </p:nvSpPr>
        <p:spPr>
          <a:xfrm>
            <a:off x="9858753" y="5852656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SpoIVFB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70C67981-C7FF-5642-A5A5-E1A464DA9C0D}"/>
              </a:ext>
            </a:extLst>
          </p:cNvPr>
          <p:cNvCxnSpPr>
            <a:cxnSpLocks/>
          </p:cNvCxnSpPr>
          <p:nvPr/>
        </p:nvCxnSpPr>
        <p:spPr>
          <a:xfrm flipH="1">
            <a:off x="9742778" y="5991156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DE112500-BA47-9A41-9866-1421B2A111CA}"/>
              </a:ext>
            </a:extLst>
          </p:cNvPr>
          <p:cNvSpPr txBox="1"/>
          <p:nvPr/>
        </p:nvSpPr>
        <p:spPr>
          <a:xfrm>
            <a:off x="3824810" y="4322461"/>
            <a:ext cx="1284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 PS (h)  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AED7246-6D35-5647-AB6D-3D8C84836061}"/>
              </a:ext>
            </a:extLst>
          </p:cNvPr>
          <p:cNvSpPr txBox="1"/>
          <p:nvPr/>
        </p:nvSpPr>
        <p:spPr>
          <a:xfrm>
            <a:off x="2441336" y="435160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3202C7A-5623-FD4F-9759-9B96FAC9BDE6}"/>
              </a:ext>
            </a:extLst>
          </p:cNvPr>
          <p:cNvSpPr txBox="1"/>
          <p:nvPr/>
        </p:nvSpPr>
        <p:spPr>
          <a:xfrm>
            <a:off x="2587847" y="434778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4492BAA-4DA0-9D45-8DCC-D81B9C09A370}"/>
              </a:ext>
            </a:extLst>
          </p:cNvPr>
          <p:cNvSpPr txBox="1"/>
          <p:nvPr/>
        </p:nvSpPr>
        <p:spPr>
          <a:xfrm>
            <a:off x="2762934" y="434396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4C9528E-9148-514B-B381-A6F3CF50B562}"/>
              </a:ext>
            </a:extLst>
          </p:cNvPr>
          <p:cNvSpPr txBox="1"/>
          <p:nvPr/>
        </p:nvSpPr>
        <p:spPr>
          <a:xfrm>
            <a:off x="2945972" y="434396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F7022A08-BE71-FC48-90AE-145034EF520F}"/>
              </a:ext>
            </a:extLst>
          </p:cNvPr>
          <p:cNvCxnSpPr>
            <a:cxnSpLocks/>
          </p:cNvCxnSpPr>
          <p:nvPr/>
        </p:nvCxnSpPr>
        <p:spPr>
          <a:xfrm>
            <a:off x="3180610" y="3532004"/>
            <a:ext cx="0" cy="10571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00E9DD80-B624-4147-B0D5-6AB10C09A25F}"/>
              </a:ext>
            </a:extLst>
          </p:cNvPr>
          <p:cNvCxnSpPr>
            <a:cxnSpLocks/>
          </p:cNvCxnSpPr>
          <p:nvPr/>
        </p:nvCxnSpPr>
        <p:spPr>
          <a:xfrm>
            <a:off x="2454530" y="3582116"/>
            <a:ext cx="0" cy="10003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F688EB4B-90CD-1C4F-A285-B84207411528}"/>
              </a:ext>
            </a:extLst>
          </p:cNvPr>
          <p:cNvCxnSpPr>
            <a:cxnSpLocks/>
          </p:cNvCxnSpPr>
          <p:nvPr/>
        </p:nvCxnSpPr>
        <p:spPr>
          <a:xfrm>
            <a:off x="1711495" y="3582116"/>
            <a:ext cx="0" cy="10003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63A76C7E-50CF-7944-B499-890BDA3173B9}"/>
              </a:ext>
            </a:extLst>
          </p:cNvPr>
          <p:cNvSpPr txBox="1"/>
          <p:nvPr/>
        </p:nvSpPr>
        <p:spPr>
          <a:xfrm>
            <a:off x="9597051" y="4214895"/>
            <a:ext cx="1284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 PS (h)   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59555B5-55CE-2B41-B7B7-C63EA21D961C}"/>
              </a:ext>
            </a:extLst>
          </p:cNvPr>
          <p:cNvSpPr txBox="1"/>
          <p:nvPr/>
        </p:nvSpPr>
        <p:spPr>
          <a:xfrm>
            <a:off x="8185001" y="424404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43CED38-2E42-794D-AB08-11C1E3F3E310}"/>
              </a:ext>
            </a:extLst>
          </p:cNvPr>
          <p:cNvSpPr txBox="1"/>
          <p:nvPr/>
        </p:nvSpPr>
        <p:spPr>
          <a:xfrm>
            <a:off x="8360088" y="424022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435A1E4-358D-3746-8F35-FC9A3D8A5926}"/>
              </a:ext>
            </a:extLst>
          </p:cNvPr>
          <p:cNvSpPr txBox="1"/>
          <p:nvPr/>
        </p:nvSpPr>
        <p:spPr>
          <a:xfrm>
            <a:off x="8535175" y="423640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2DDC48E-1591-7A4A-9A7F-53897359A253}"/>
              </a:ext>
            </a:extLst>
          </p:cNvPr>
          <p:cNvSpPr txBox="1"/>
          <p:nvPr/>
        </p:nvSpPr>
        <p:spPr>
          <a:xfrm>
            <a:off x="8689637" y="423639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1642A0AD-63B1-1646-BF01-B97DB8FC9216}"/>
              </a:ext>
            </a:extLst>
          </p:cNvPr>
          <p:cNvCxnSpPr>
            <a:cxnSpLocks/>
          </p:cNvCxnSpPr>
          <p:nvPr/>
        </p:nvCxnSpPr>
        <p:spPr>
          <a:xfrm>
            <a:off x="8902281" y="3472147"/>
            <a:ext cx="0" cy="10027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1CF443D2-DD37-1C4D-8945-A129C328177E}"/>
              </a:ext>
            </a:extLst>
          </p:cNvPr>
          <p:cNvCxnSpPr>
            <a:cxnSpLocks/>
          </p:cNvCxnSpPr>
          <p:nvPr/>
        </p:nvCxnSpPr>
        <p:spPr>
          <a:xfrm>
            <a:off x="8226771" y="3474549"/>
            <a:ext cx="0" cy="10003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47105D49-E022-2542-9BE2-544F699BF334}"/>
              </a:ext>
            </a:extLst>
          </p:cNvPr>
          <p:cNvCxnSpPr>
            <a:cxnSpLocks/>
          </p:cNvCxnSpPr>
          <p:nvPr/>
        </p:nvCxnSpPr>
        <p:spPr>
          <a:xfrm>
            <a:off x="7546288" y="3474549"/>
            <a:ext cx="0" cy="10003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F4FD3B20-28C7-654B-BA4D-B6AA1E939C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012"/>
          <a:stretch/>
        </p:blipFill>
        <p:spPr>
          <a:xfrm>
            <a:off x="822541" y="1306889"/>
            <a:ext cx="3191098" cy="190467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8" name="TextBox 97">
            <a:extLst>
              <a:ext uri="{FF2B5EF4-FFF2-40B4-BE49-F238E27FC236}">
                <a16:creationId xmlns:a16="http://schemas.microsoft.com/office/drawing/2014/main" id="{C4446341-4150-DF45-B11E-C592A959A827}"/>
              </a:ext>
            </a:extLst>
          </p:cNvPr>
          <p:cNvSpPr txBox="1"/>
          <p:nvPr/>
        </p:nvSpPr>
        <p:spPr>
          <a:xfrm>
            <a:off x="7431769" y="106949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62480C9-F4E2-B145-A5E9-FB5BBDDFF162}"/>
              </a:ext>
            </a:extLst>
          </p:cNvPr>
          <p:cNvSpPr txBox="1"/>
          <p:nvPr/>
        </p:nvSpPr>
        <p:spPr>
          <a:xfrm>
            <a:off x="7606856" y="106567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D751573-9350-4341-86B7-B4882DDF36B7}"/>
              </a:ext>
            </a:extLst>
          </p:cNvPr>
          <p:cNvSpPr txBox="1"/>
          <p:nvPr/>
        </p:nvSpPr>
        <p:spPr>
          <a:xfrm>
            <a:off x="7781943" y="106185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B5FE17DE-2AAB-3B46-B7ED-5A6789BA260B}"/>
              </a:ext>
            </a:extLst>
          </p:cNvPr>
          <p:cNvSpPr txBox="1"/>
          <p:nvPr/>
        </p:nvSpPr>
        <p:spPr>
          <a:xfrm>
            <a:off x="7936405" y="106185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917AE38-3882-9E42-A698-EC42120616DC}"/>
              </a:ext>
            </a:extLst>
          </p:cNvPr>
          <p:cNvSpPr txBox="1"/>
          <p:nvPr/>
        </p:nvSpPr>
        <p:spPr>
          <a:xfrm rot="16200000">
            <a:off x="8178644" y="683982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</a:t>
            </a:r>
            <a:r>
              <a:rPr lang="en-US" sz="1200" dirty="0" smtClean="0"/>
              <a:t>T64A</a:t>
            </a:r>
            <a:endParaRPr lang="en-US" sz="1200" dirty="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362F288-C6E8-2744-B040-B9ADA040F91C}"/>
              </a:ext>
            </a:extLst>
          </p:cNvPr>
          <p:cNvSpPr txBox="1"/>
          <p:nvPr/>
        </p:nvSpPr>
        <p:spPr>
          <a:xfrm rot="16200000">
            <a:off x="7482668" y="681319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N61A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2E832E14-B52D-E04F-A86D-2C796F5D0E0D}"/>
              </a:ext>
            </a:extLst>
          </p:cNvPr>
          <p:cNvSpPr txBox="1"/>
          <p:nvPr/>
        </p:nvSpPr>
        <p:spPr>
          <a:xfrm>
            <a:off x="1702092" y="435534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4ED81B8D-1C04-AA45-8C5C-CAF77D6F4E72}"/>
              </a:ext>
            </a:extLst>
          </p:cNvPr>
          <p:cNvSpPr txBox="1"/>
          <p:nvPr/>
        </p:nvSpPr>
        <p:spPr>
          <a:xfrm>
            <a:off x="1877179" y="435152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BB81DB14-7C99-3B4C-81DE-5B1C8926C1F2}"/>
              </a:ext>
            </a:extLst>
          </p:cNvPr>
          <p:cNvSpPr txBox="1"/>
          <p:nvPr/>
        </p:nvSpPr>
        <p:spPr>
          <a:xfrm>
            <a:off x="2064966" y="434770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5ACF0A6E-676F-ED4F-BD84-E9F85926822F}"/>
              </a:ext>
            </a:extLst>
          </p:cNvPr>
          <p:cNvSpPr txBox="1"/>
          <p:nvPr/>
        </p:nvSpPr>
        <p:spPr>
          <a:xfrm>
            <a:off x="2232128" y="434770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8EC8493-4C33-B944-BD98-AB651A7CB4C1}"/>
              </a:ext>
            </a:extLst>
          </p:cNvPr>
          <p:cNvSpPr txBox="1"/>
          <p:nvPr/>
        </p:nvSpPr>
        <p:spPr>
          <a:xfrm rot="16200000">
            <a:off x="2474367" y="3977579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</a:t>
            </a:r>
            <a:r>
              <a:rPr lang="en-US" sz="1200" dirty="0" smtClean="0"/>
              <a:t>T64A</a:t>
            </a:r>
            <a:endParaRPr lang="en-US" sz="1200" dirty="0"/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288F48F7-094A-414B-850E-BC6F496CBE6B}"/>
              </a:ext>
            </a:extLst>
          </p:cNvPr>
          <p:cNvSpPr txBox="1"/>
          <p:nvPr/>
        </p:nvSpPr>
        <p:spPr>
          <a:xfrm rot="16200000">
            <a:off x="1778391" y="3967167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N61A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04F255C5-B181-744D-9CB9-FE9AFAF52A0B}"/>
              </a:ext>
            </a:extLst>
          </p:cNvPr>
          <p:cNvSpPr txBox="1"/>
          <p:nvPr/>
        </p:nvSpPr>
        <p:spPr>
          <a:xfrm>
            <a:off x="7496130" y="425057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E6142092-6AD6-9A4F-A027-3DB68B04A0B7}"/>
              </a:ext>
            </a:extLst>
          </p:cNvPr>
          <p:cNvSpPr txBox="1"/>
          <p:nvPr/>
        </p:nvSpPr>
        <p:spPr>
          <a:xfrm>
            <a:off x="7671217" y="424675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630CB6D7-FEDE-1A4C-8A98-0C46E82F0AA6}"/>
              </a:ext>
            </a:extLst>
          </p:cNvPr>
          <p:cNvSpPr txBox="1"/>
          <p:nvPr/>
        </p:nvSpPr>
        <p:spPr>
          <a:xfrm>
            <a:off x="7846304" y="424293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93EFBCBC-3EDF-F040-AD07-0E921BD67BDA}"/>
              </a:ext>
            </a:extLst>
          </p:cNvPr>
          <p:cNvSpPr txBox="1"/>
          <p:nvPr/>
        </p:nvSpPr>
        <p:spPr>
          <a:xfrm>
            <a:off x="8000766" y="424293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86C8DBFA-56D1-7542-BEBC-B53E3BF41DA8}"/>
              </a:ext>
            </a:extLst>
          </p:cNvPr>
          <p:cNvSpPr txBox="1"/>
          <p:nvPr/>
        </p:nvSpPr>
        <p:spPr>
          <a:xfrm rot="16200000">
            <a:off x="8243005" y="3865063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</a:t>
            </a:r>
            <a:r>
              <a:rPr lang="en-US" sz="1200" dirty="0" smtClean="0"/>
              <a:t>T64A</a:t>
            </a:r>
            <a:endParaRPr lang="en-US" sz="1200" dirty="0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B428AD04-3E36-6849-A5BF-20DACCCDC832}"/>
              </a:ext>
            </a:extLst>
          </p:cNvPr>
          <p:cNvSpPr txBox="1"/>
          <p:nvPr/>
        </p:nvSpPr>
        <p:spPr>
          <a:xfrm rot="16200000">
            <a:off x="7547029" y="3862400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N61A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CAFAB6-0B0C-2B48-90EC-2C92F04622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3" t="5351" r="2892" b="14232"/>
          <a:stretch/>
        </p:blipFill>
        <p:spPr>
          <a:xfrm>
            <a:off x="6444561" y="1304885"/>
            <a:ext cx="3201192" cy="19216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F1F8D4-8803-784D-991E-321076858F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27" r="4676"/>
          <a:stretch/>
        </p:blipFill>
        <p:spPr>
          <a:xfrm>
            <a:off x="822542" y="4582494"/>
            <a:ext cx="3211176" cy="21921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8444908-76DD-5141-8CDB-A8D04C80C08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722"/>
          <a:stretch/>
        </p:blipFill>
        <p:spPr>
          <a:xfrm>
            <a:off x="6452814" y="4477323"/>
            <a:ext cx="3287155" cy="229732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08885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3639785-222A-4A49-A172-45CB17F9971B}"/>
              </a:ext>
            </a:extLst>
          </p:cNvPr>
          <p:cNvSpPr/>
          <p:nvPr/>
        </p:nvSpPr>
        <p:spPr>
          <a:xfrm>
            <a:off x="157872" y="2127266"/>
            <a:ext cx="6646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Pro-</a:t>
            </a:r>
            <a:r>
              <a:rPr lang="en-US" sz="1200" dirty="0" err="1">
                <a:solidFill>
                  <a:prstClr val="black"/>
                </a:solidFill>
                <a:cs typeface="Arial" panose="020B0604020202020204" pitchFamily="34" charset="0"/>
              </a:rPr>
              <a:t>σ</a:t>
            </a:r>
            <a:r>
              <a:rPr lang="en-US" sz="1200" baseline="30000" dirty="0" err="1">
                <a:solidFill>
                  <a:prstClr val="black"/>
                </a:solidFill>
                <a:cs typeface="Arial" panose="020B0604020202020204" pitchFamily="34" charset="0"/>
              </a:rPr>
              <a:t>K</a:t>
            </a:r>
            <a:endParaRPr lang="en-US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A99210-367C-C447-92C6-0027A014B704}"/>
              </a:ext>
            </a:extLst>
          </p:cNvPr>
          <p:cNvSpPr txBox="1"/>
          <p:nvPr/>
        </p:nvSpPr>
        <p:spPr>
          <a:xfrm>
            <a:off x="4237833" y="937404"/>
            <a:ext cx="1284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 PS (h) 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BA041B-3B03-F946-9299-A577F5D44118}"/>
              </a:ext>
            </a:extLst>
          </p:cNvPr>
          <p:cNvSpPr txBox="1"/>
          <p:nvPr/>
        </p:nvSpPr>
        <p:spPr>
          <a:xfrm>
            <a:off x="2814079" y="94749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D251DE-C523-5742-ABEA-4ADA02147841}"/>
              </a:ext>
            </a:extLst>
          </p:cNvPr>
          <p:cNvSpPr txBox="1"/>
          <p:nvPr/>
        </p:nvSpPr>
        <p:spPr>
          <a:xfrm>
            <a:off x="3000490" y="94579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E0A9FE-D94D-FD4C-8D62-4CC02AAA5E48}"/>
              </a:ext>
            </a:extLst>
          </p:cNvPr>
          <p:cNvSpPr txBox="1"/>
          <p:nvPr/>
        </p:nvSpPr>
        <p:spPr>
          <a:xfrm>
            <a:off x="3175957" y="95890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F3F410-5116-9E46-9A78-8873B6E6F70E}"/>
              </a:ext>
            </a:extLst>
          </p:cNvPr>
          <p:cNvSpPr txBox="1"/>
          <p:nvPr/>
        </p:nvSpPr>
        <p:spPr>
          <a:xfrm>
            <a:off x="3365813" y="95890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5EAD3B1-0619-DE4A-A1A5-516DBD01E7AC}"/>
              </a:ext>
            </a:extLst>
          </p:cNvPr>
          <p:cNvSpPr txBox="1"/>
          <p:nvPr/>
        </p:nvSpPr>
        <p:spPr>
          <a:xfrm>
            <a:off x="1986562" y="93740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F696465-8429-084E-B73C-224B81E93E07}"/>
              </a:ext>
            </a:extLst>
          </p:cNvPr>
          <p:cNvSpPr txBox="1"/>
          <p:nvPr/>
        </p:nvSpPr>
        <p:spPr>
          <a:xfrm>
            <a:off x="2191316" y="93515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7B75C6-551F-EC47-96CB-373905310A77}"/>
              </a:ext>
            </a:extLst>
          </p:cNvPr>
          <p:cNvSpPr txBox="1"/>
          <p:nvPr/>
        </p:nvSpPr>
        <p:spPr>
          <a:xfrm>
            <a:off x="2402465" y="94093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7F6B705-635A-F74F-B0B2-2383BEF6CF23}"/>
              </a:ext>
            </a:extLst>
          </p:cNvPr>
          <p:cNvSpPr txBox="1"/>
          <p:nvPr/>
        </p:nvSpPr>
        <p:spPr>
          <a:xfrm>
            <a:off x="2600985" y="95131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EC4DE22-E7CE-EA4B-9A03-77728CB36616}"/>
              </a:ext>
            </a:extLst>
          </p:cNvPr>
          <p:cNvCxnSpPr>
            <a:cxnSpLocks/>
          </p:cNvCxnSpPr>
          <p:nvPr/>
        </p:nvCxnSpPr>
        <p:spPr>
          <a:xfrm>
            <a:off x="3614926" y="181335"/>
            <a:ext cx="5491" cy="10210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ECB19-2FD0-664F-A590-5584EEACD04B}"/>
              </a:ext>
            </a:extLst>
          </p:cNvPr>
          <p:cNvCxnSpPr>
            <a:cxnSpLocks/>
          </p:cNvCxnSpPr>
          <p:nvPr/>
        </p:nvCxnSpPr>
        <p:spPr>
          <a:xfrm>
            <a:off x="2832149" y="178239"/>
            <a:ext cx="0" cy="10173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E95F098-3F8C-6F4D-B9F6-AC25EB41E725}"/>
              </a:ext>
            </a:extLst>
          </p:cNvPr>
          <p:cNvCxnSpPr>
            <a:cxnSpLocks/>
          </p:cNvCxnSpPr>
          <p:nvPr/>
        </p:nvCxnSpPr>
        <p:spPr>
          <a:xfrm flipH="1">
            <a:off x="1980158" y="167154"/>
            <a:ext cx="5081" cy="10173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F9D7B23-20D5-1C4E-8D97-A17742BE142C}"/>
              </a:ext>
            </a:extLst>
          </p:cNvPr>
          <p:cNvSpPr txBox="1"/>
          <p:nvPr/>
        </p:nvSpPr>
        <p:spPr>
          <a:xfrm rot="16200000">
            <a:off x="2792488" y="373054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</a:p>
          <a:p>
            <a:r>
              <a:rPr lang="en-US" sz="1200" i="1" dirty="0" err="1"/>
              <a:t>bofA</a:t>
            </a:r>
            <a:r>
              <a:rPr lang="en-US" sz="1200" i="1" dirty="0"/>
              <a:t>::</a:t>
            </a:r>
            <a:r>
              <a:rPr lang="en-US" sz="1200" i="1" dirty="0" err="1"/>
              <a:t>erm</a:t>
            </a:r>
            <a:endParaRPr lang="en-US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C9EF047-A89B-5842-AAFA-B8B1A3EDCCE5}"/>
              </a:ext>
            </a:extLst>
          </p:cNvPr>
          <p:cNvSpPr txBox="1"/>
          <p:nvPr/>
        </p:nvSpPr>
        <p:spPr>
          <a:xfrm rot="16200000">
            <a:off x="1995104" y="457838"/>
            <a:ext cx="845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  <a:endParaRPr lang="en-US" sz="12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B65ACC3-98D7-3242-B314-4759C16408E5}"/>
              </a:ext>
            </a:extLst>
          </p:cNvPr>
          <p:cNvSpPr txBox="1"/>
          <p:nvPr/>
        </p:nvSpPr>
        <p:spPr>
          <a:xfrm>
            <a:off x="4381556" y="294953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E6A22B9-2B8F-4B4A-B97B-17953186DCC3}"/>
              </a:ext>
            </a:extLst>
          </p:cNvPr>
          <p:cNvSpPr txBox="1"/>
          <p:nvPr/>
        </p:nvSpPr>
        <p:spPr>
          <a:xfrm>
            <a:off x="4367503" y="2811031"/>
            <a:ext cx="600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5F83EB0-658C-534A-9D70-0CCEC793AE1E}"/>
              </a:ext>
            </a:extLst>
          </p:cNvPr>
          <p:cNvCxnSpPr>
            <a:cxnSpLocks/>
          </p:cNvCxnSpPr>
          <p:nvPr/>
        </p:nvCxnSpPr>
        <p:spPr>
          <a:xfrm flipH="1">
            <a:off x="4279804" y="3088030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437E5E5-39FA-E345-89E4-C2D9D1967AA9}"/>
              </a:ext>
            </a:extLst>
          </p:cNvPr>
          <p:cNvCxnSpPr>
            <a:cxnSpLocks/>
          </p:cNvCxnSpPr>
          <p:nvPr/>
        </p:nvCxnSpPr>
        <p:spPr>
          <a:xfrm flipH="1">
            <a:off x="4279804" y="2994532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53E46881-FD00-EB4E-A17C-285C38BA8CD4}"/>
              </a:ext>
            </a:extLst>
          </p:cNvPr>
          <p:cNvSpPr txBox="1"/>
          <p:nvPr/>
        </p:nvSpPr>
        <p:spPr>
          <a:xfrm>
            <a:off x="119532" y="121845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1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B77CE35-F2FA-2C4E-8B02-71CEDDCCD6A9}"/>
              </a:ext>
            </a:extLst>
          </p:cNvPr>
          <p:cNvSpPr/>
          <p:nvPr/>
        </p:nvSpPr>
        <p:spPr>
          <a:xfrm>
            <a:off x="5924867" y="2127266"/>
            <a:ext cx="5196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endParaRPr lang="en-US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FA6CF19-899B-814F-9652-C70756755A28}"/>
              </a:ext>
            </a:extLst>
          </p:cNvPr>
          <p:cNvSpPr txBox="1"/>
          <p:nvPr/>
        </p:nvSpPr>
        <p:spPr>
          <a:xfrm>
            <a:off x="9480019" y="1029891"/>
            <a:ext cx="1284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 PS (h)  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313E568-1A15-574C-8C64-64170B5295C4}"/>
              </a:ext>
            </a:extLst>
          </p:cNvPr>
          <p:cNvSpPr txBox="1"/>
          <p:nvPr/>
        </p:nvSpPr>
        <p:spPr>
          <a:xfrm>
            <a:off x="8266101" y="105903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E1797C-F4E5-2E47-8757-C15A8FFD98BC}"/>
              </a:ext>
            </a:extLst>
          </p:cNvPr>
          <p:cNvSpPr txBox="1"/>
          <p:nvPr/>
        </p:nvSpPr>
        <p:spPr>
          <a:xfrm>
            <a:off x="8455936" y="105521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C2EA360-8E63-E743-822C-D5255D0D9A08}"/>
              </a:ext>
            </a:extLst>
          </p:cNvPr>
          <p:cNvSpPr txBox="1"/>
          <p:nvPr/>
        </p:nvSpPr>
        <p:spPr>
          <a:xfrm>
            <a:off x="8616275" y="106122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AF3FD25-8F19-B84E-AE18-088AADB19747}"/>
              </a:ext>
            </a:extLst>
          </p:cNvPr>
          <p:cNvSpPr txBox="1"/>
          <p:nvPr/>
        </p:nvSpPr>
        <p:spPr>
          <a:xfrm>
            <a:off x="8771332" y="105938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EAF9B561-6D47-E647-940F-99C71A319F88}"/>
              </a:ext>
            </a:extLst>
          </p:cNvPr>
          <p:cNvCxnSpPr>
            <a:cxnSpLocks/>
          </p:cNvCxnSpPr>
          <p:nvPr/>
        </p:nvCxnSpPr>
        <p:spPr>
          <a:xfrm flipH="1">
            <a:off x="9107309" y="273431"/>
            <a:ext cx="21632" cy="100408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989886-D708-B147-8ED6-32D90B642E49}"/>
              </a:ext>
            </a:extLst>
          </p:cNvPr>
          <p:cNvCxnSpPr>
            <a:cxnSpLocks/>
          </p:cNvCxnSpPr>
          <p:nvPr/>
        </p:nvCxnSpPr>
        <p:spPr>
          <a:xfrm>
            <a:off x="8263980" y="306511"/>
            <a:ext cx="0" cy="983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63EEFC1-366F-6F40-96B1-D3AE08971D00}"/>
              </a:ext>
            </a:extLst>
          </p:cNvPr>
          <p:cNvCxnSpPr>
            <a:cxnSpLocks/>
          </p:cNvCxnSpPr>
          <p:nvPr/>
        </p:nvCxnSpPr>
        <p:spPr>
          <a:xfrm>
            <a:off x="7429256" y="306511"/>
            <a:ext cx="0" cy="9834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4D96F7ED-AA87-D647-B095-DBC60F415BDF}"/>
              </a:ext>
            </a:extLst>
          </p:cNvPr>
          <p:cNvSpPr txBox="1"/>
          <p:nvPr/>
        </p:nvSpPr>
        <p:spPr>
          <a:xfrm>
            <a:off x="10053000" y="2585647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GFPΔ27BofA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3C9E45E-AF45-7A4F-B72A-BE9F1A1A31B8}"/>
              </a:ext>
            </a:extLst>
          </p:cNvPr>
          <p:cNvCxnSpPr>
            <a:cxnSpLocks/>
          </p:cNvCxnSpPr>
          <p:nvPr/>
        </p:nvCxnSpPr>
        <p:spPr>
          <a:xfrm flipH="1">
            <a:off x="9937025" y="2724147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200BB640-4E94-1B47-8C8D-E018177D6D79}"/>
              </a:ext>
            </a:extLst>
          </p:cNvPr>
          <p:cNvSpPr/>
          <p:nvPr/>
        </p:nvSpPr>
        <p:spPr>
          <a:xfrm>
            <a:off x="55123" y="5496938"/>
            <a:ext cx="7803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αSpoIVFA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C1F0243-EA0D-714E-8880-3343162E0751}"/>
              </a:ext>
            </a:extLst>
          </p:cNvPr>
          <p:cNvSpPr txBox="1"/>
          <p:nvPr/>
        </p:nvSpPr>
        <p:spPr>
          <a:xfrm>
            <a:off x="4376426" y="5986951"/>
            <a:ext cx="693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SpoIVFA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B6076E3C-E540-BE48-9AC0-65B3AF11DC8A}"/>
              </a:ext>
            </a:extLst>
          </p:cNvPr>
          <p:cNvCxnSpPr>
            <a:cxnSpLocks/>
          </p:cNvCxnSpPr>
          <p:nvPr/>
        </p:nvCxnSpPr>
        <p:spPr>
          <a:xfrm flipH="1">
            <a:off x="4260451" y="6125451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C048947F-38AF-5141-999C-0CB7F076E82E}"/>
              </a:ext>
            </a:extLst>
          </p:cNvPr>
          <p:cNvSpPr/>
          <p:nvPr/>
        </p:nvSpPr>
        <p:spPr>
          <a:xfrm>
            <a:off x="5643060" y="5743819"/>
            <a:ext cx="7825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αSpoIVFB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5E7F36E-1E51-2342-938E-1D1C2F243479}"/>
              </a:ext>
            </a:extLst>
          </p:cNvPr>
          <p:cNvSpPr txBox="1"/>
          <p:nvPr/>
        </p:nvSpPr>
        <p:spPr>
          <a:xfrm>
            <a:off x="10256293" y="6241354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SpoIVFB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70C67981-C7FF-5642-A5A5-E1A464DA9C0D}"/>
              </a:ext>
            </a:extLst>
          </p:cNvPr>
          <p:cNvCxnSpPr>
            <a:cxnSpLocks/>
          </p:cNvCxnSpPr>
          <p:nvPr/>
        </p:nvCxnSpPr>
        <p:spPr>
          <a:xfrm flipH="1">
            <a:off x="10140318" y="6379854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DE112500-BA47-9A41-9866-1421B2A111CA}"/>
              </a:ext>
            </a:extLst>
          </p:cNvPr>
          <p:cNvSpPr txBox="1"/>
          <p:nvPr/>
        </p:nvSpPr>
        <p:spPr>
          <a:xfrm>
            <a:off x="3824810" y="4322461"/>
            <a:ext cx="1284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 PS (h)  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AED7246-6D35-5647-AB6D-3D8C84836061}"/>
              </a:ext>
            </a:extLst>
          </p:cNvPr>
          <p:cNvSpPr txBox="1"/>
          <p:nvPr/>
        </p:nvSpPr>
        <p:spPr>
          <a:xfrm>
            <a:off x="2622491" y="433913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3202C7A-5623-FD4F-9759-9B96FAC9BDE6}"/>
              </a:ext>
            </a:extLst>
          </p:cNvPr>
          <p:cNvSpPr txBox="1"/>
          <p:nvPr/>
        </p:nvSpPr>
        <p:spPr>
          <a:xfrm>
            <a:off x="2809977" y="433642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4492BAA-4DA0-9D45-8DCC-D81B9C09A370}"/>
              </a:ext>
            </a:extLst>
          </p:cNvPr>
          <p:cNvSpPr txBox="1"/>
          <p:nvPr/>
        </p:nvSpPr>
        <p:spPr>
          <a:xfrm>
            <a:off x="2970024" y="433642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4C9528E-9148-514B-B381-A6F3CF50B562}"/>
              </a:ext>
            </a:extLst>
          </p:cNvPr>
          <p:cNvSpPr txBox="1"/>
          <p:nvPr/>
        </p:nvSpPr>
        <p:spPr>
          <a:xfrm>
            <a:off x="3131817" y="434396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F7022A08-BE71-FC48-90AE-145034EF520F}"/>
              </a:ext>
            </a:extLst>
          </p:cNvPr>
          <p:cNvCxnSpPr>
            <a:cxnSpLocks/>
          </p:cNvCxnSpPr>
          <p:nvPr/>
        </p:nvCxnSpPr>
        <p:spPr>
          <a:xfrm>
            <a:off x="3439171" y="3545588"/>
            <a:ext cx="0" cy="10571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00E9DD80-B624-4147-B0D5-6AB10C09A25F}"/>
              </a:ext>
            </a:extLst>
          </p:cNvPr>
          <p:cNvCxnSpPr>
            <a:cxnSpLocks/>
          </p:cNvCxnSpPr>
          <p:nvPr/>
        </p:nvCxnSpPr>
        <p:spPr>
          <a:xfrm>
            <a:off x="2665679" y="3582293"/>
            <a:ext cx="0" cy="10003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F688EB4B-90CD-1C4F-A285-B84207411528}"/>
              </a:ext>
            </a:extLst>
          </p:cNvPr>
          <p:cNvCxnSpPr>
            <a:cxnSpLocks/>
          </p:cNvCxnSpPr>
          <p:nvPr/>
        </p:nvCxnSpPr>
        <p:spPr>
          <a:xfrm>
            <a:off x="1926163" y="3582293"/>
            <a:ext cx="0" cy="10003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63A76C7E-50CF-7944-B499-890BDA3173B9}"/>
              </a:ext>
            </a:extLst>
          </p:cNvPr>
          <p:cNvSpPr txBox="1"/>
          <p:nvPr/>
        </p:nvSpPr>
        <p:spPr>
          <a:xfrm>
            <a:off x="9597051" y="4214895"/>
            <a:ext cx="1284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 PS (h)   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59555B5-55CE-2B41-B7B7-C63EA21D961C}"/>
              </a:ext>
            </a:extLst>
          </p:cNvPr>
          <p:cNvSpPr txBox="1"/>
          <p:nvPr/>
        </p:nvSpPr>
        <p:spPr>
          <a:xfrm>
            <a:off x="8449787" y="425906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43CED38-2E42-794D-AB08-11C1E3F3E310}"/>
              </a:ext>
            </a:extLst>
          </p:cNvPr>
          <p:cNvSpPr txBox="1"/>
          <p:nvPr/>
        </p:nvSpPr>
        <p:spPr>
          <a:xfrm>
            <a:off x="8624161" y="425419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435A1E4-358D-3746-8F35-FC9A3D8A5926}"/>
              </a:ext>
            </a:extLst>
          </p:cNvPr>
          <p:cNvSpPr txBox="1"/>
          <p:nvPr/>
        </p:nvSpPr>
        <p:spPr>
          <a:xfrm>
            <a:off x="8801841" y="425544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2DDC48E-1591-7A4A-9A7F-53897359A253}"/>
              </a:ext>
            </a:extLst>
          </p:cNvPr>
          <p:cNvSpPr txBox="1"/>
          <p:nvPr/>
        </p:nvSpPr>
        <p:spPr>
          <a:xfrm>
            <a:off x="8972908" y="425057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1642A0AD-63B1-1646-BF01-B97DB8FC9216}"/>
              </a:ext>
            </a:extLst>
          </p:cNvPr>
          <p:cNvCxnSpPr>
            <a:cxnSpLocks/>
          </p:cNvCxnSpPr>
          <p:nvPr/>
        </p:nvCxnSpPr>
        <p:spPr>
          <a:xfrm>
            <a:off x="9265249" y="3489113"/>
            <a:ext cx="0" cy="10027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1CF443D2-DD37-1C4D-8945-A129C328177E}"/>
              </a:ext>
            </a:extLst>
          </p:cNvPr>
          <p:cNvCxnSpPr>
            <a:cxnSpLocks/>
          </p:cNvCxnSpPr>
          <p:nvPr/>
        </p:nvCxnSpPr>
        <p:spPr>
          <a:xfrm>
            <a:off x="8449787" y="3474546"/>
            <a:ext cx="0" cy="10003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47105D49-E022-2542-9BE2-544F699BF334}"/>
              </a:ext>
            </a:extLst>
          </p:cNvPr>
          <p:cNvCxnSpPr>
            <a:cxnSpLocks/>
          </p:cNvCxnSpPr>
          <p:nvPr/>
        </p:nvCxnSpPr>
        <p:spPr>
          <a:xfrm>
            <a:off x="7546288" y="3474549"/>
            <a:ext cx="0" cy="10003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C4446341-4150-DF45-B11E-C592A959A827}"/>
              </a:ext>
            </a:extLst>
          </p:cNvPr>
          <p:cNvSpPr txBox="1"/>
          <p:nvPr/>
        </p:nvSpPr>
        <p:spPr>
          <a:xfrm>
            <a:off x="7431769" y="106949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62480C9-F4E2-B145-A5E9-FB5BBDDFF162}"/>
              </a:ext>
            </a:extLst>
          </p:cNvPr>
          <p:cNvSpPr txBox="1"/>
          <p:nvPr/>
        </p:nvSpPr>
        <p:spPr>
          <a:xfrm>
            <a:off x="7606856" y="106567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D751573-9350-4341-86B7-B4882DDF36B7}"/>
              </a:ext>
            </a:extLst>
          </p:cNvPr>
          <p:cNvSpPr txBox="1"/>
          <p:nvPr/>
        </p:nvSpPr>
        <p:spPr>
          <a:xfrm>
            <a:off x="7781943" y="106185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B5FE17DE-2AAB-3B46-B7ED-5A6789BA260B}"/>
              </a:ext>
            </a:extLst>
          </p:cNvPr>
          <p:cNvSpPr txBox="1"/>
          <p:nvPr/>
        </p:nvSpPr>
        <p:spPr>
          <a:xfrm>
            <a:off x="7969961" y="106185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2E832E14-B52D-E04F-A86D-2C796F5D0E0D}"/>
              </a:ext>
            </a:extLst>
          </p:cNvPr>
          <p:cNvSpPr txBox="1"/>
          <p:nvPr/>
        </p:nvSpPr>
        <p:spPr>
          <a:xfrm>
            <a:off x="1926163" y="433642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4ED81B8D-1C04-AA45-8C5C-CAF77D6F4E72}"/>
              </a:ext>
            </a:extLst>
          </p:cNvPr>
          <p:cNvSpPr txBox="1"/>
          <p:nvPr/>
        </p:nvSpPr>
        <p:spPr>
          <a:xfrm>
            <a:off x="2064868" y="433642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BB81DB14-7C99-3B4C-81DE-5B1C8926C1F2}"/>
              </a:ext>
            </a:extLst>
          </p:cNvPr>
          <p:cNvSpPr txBox="1"/>
          <p:nvPr/>
        </p:nvSpPr>
        <p:spPr>
          <a:xfrm>
            <a:off x="2248003" y="433959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5ACF0A6E-676F-ED4F-BD84-E9F85926822F}"/>
              </a:ext>
            </a:extLst>
          </p:cNvPr>
          <p:cNvSpPr txBox="1"/>
          <p:nvPr/>
        </p:nvSpPr>
        <p:spPr>
          <a:xfrm>
            <a:off x="2424930" y="433642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04F255C5-B181-744D-9CB9-FE9AFAF52A0B}"/>
              </a:ext>
            </a:extLst>
          </p:cNvPr>
          <p:cNvSpPr txBox="1"/>
          <p:nvPr/>
        </p:nvSpPr>
        <p:spPr>
          <a:xfrm>
            <a:off x="7574014" y="425906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E6142092-6AD6-9A4F-A027-3DB68B04A0B7}"/>
              </a:ext>
            </a:extLst>
          </p:cNvPr>
          <p:cNvSpPr txBox="1"/>
          <p:nvPr/>
        </p:nvSpPr>
        <p:spPr>
          <a:xfrm>
            <a:off x="7825537" y="425288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630CB6D7-FEDE-1A4C-8A98-0C46E82F0AA6}"/>
              </a:ext>
            </a:extLst>
          </p:cNvPr>
          <p:cNvSpPr txBox="1"/>
          <p:nvPr/>
        </p:nvSpPr>
        <p:spPr>
          <a:xfrm>
            <a:off x="8018576" y="4250577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93EFBCBC-3EDF-F040-AD07-0E921BD67BDA}"/>
              </a:ext>
            </a:extLst>
          </p:cNvPr>
          <p:cNvSpPr txBox="1"/>
          <p:nvPr/>
        </p:nvSpPr>
        <p:spPr>
          <a:xfrm>
            <a:off x="8209955" y="424293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7ABFCD-45B6-FC46-9D06-CF208F1E4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489" y="1171214"/>
            <a:ext cx="3401735" cy="21100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2" name="TextBox 81">
            <a:extLst>
              <a:ext uri="{FF2B5EF4-FFF2-40B4-BE49-F238E27FC236}">
                <a16:creationId xmlns:a16="http://schemas.microsoft.com/office/drawing/2014/main" id="{D49A4BDD-626C-5F43-85C0-F74EF3AEAD29}"/>
              </a:ext>
            </a:extLst>
          </p:cNvPr>
          <p:cNvSpPr txBox="1"/>
          <p:nvPr/>
        </p:nvSpPr>
        <p:spPr>
          <a:xfrm rot="16200000">
            <a:off x="8244229" y="480072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</a:p>
          <a:p>
            <a:r>
              <a:rPr lang="en-US" sz="1200" i="1" dirty="0" err="1"/>
              <a:t>bofA</a:t>
            </a:r>
            <a:r>
              <a:rPr lang="en-US" sz="1200" i="1" dirty="0"/>
              <a:t>::</a:t>
            </a:r>
            <a:r>
              <a:rPr lang="en-US" sz="1200" i="1" dirty="0" err="1"/>
              <a:t>erm</a:t>
            </a:r>
            <a:endParaRPr lang="en-US" sz="12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C4A5D1F-2480-4841-97EA-0A6061765A03}"/>
              </a:ext>
            </a:extLst>
          </p:cNvPr>
          <p:cNvSpPr txBox="1"/>
          <p:nvPr/>
        </p:nvSpPr>
        <p:spPr>
          <a:xfrm rot="16200000">
            <a:off x="7391999" y="571424"/>
            <a:ext cx="845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  <a:endParaRPr lang="en-US" sz="12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E232C21-9EF8-F349-8A9B-081882E365FA}"/>
              </a:ext>
            </a:extLst>
          </p:cNvPr>
          <p:cNvSpPr txBox="1"/>
          <p:nvPr/>
        </p:nvSpPr>
        <p:spPr>
          <a:xfrm rot="16200000">
            <a:off x="2641105" y="3744684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</a:p>
          <a:p>
            <a:r>
              <a:rPr lang="en-US" sz="1200" i="1" dirty="0" err="1"/>
              <a:t>bofA</a:t>
            </a:r>
            <a:r>
              <a:rPr lang="en-US" sz="1200" i="1" dirty="0"/>
              <a:t>::</a:t>
            </a:r>
            <a:r>
              <a:rPr lang="en-US" sz="1200" i="1" dirty="0" err="1"/>
              <a:t>erm</a:t>
            </a:r>
            <a:endParaRPr lang="en-US" sz="1200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FE32AF0-72FD-7A42-9FB7-9BC43597658D}"/>
              </a:ext>
            </a:extLst>
          </p:cNvPr>
          <p:cNvSpPr txBox="1"/>
          <p:nvPr/>
        </p:nvSpPr>
        <p:spPr>
          <a:xfrm rot="16200000">
            <a:off x="1849248" y="3866345"/>
            <a:ext cx="845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  <a:endParaRPr lang="en-US" sz="1200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AC47BF3-3AE8-CB4E-A9BB-E6EF7D19D12C}"/>
              </a:ext>
            </a:extLst>
          </p:cNvPr>
          <p:cNvSpPr txBox="1"/>
          <p:nvPr/>
        </p:nvSpPr>
        <p:spPr>
          <a:xfrm rot="16200000">
            <a:off x="8441412" y="3654503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</a:p>
          <a:p>
            <a:r>
              <a:rPr lang="en-US" sz="1200" i="1" dirty="0" err="1"/>
              <a:t>bofA</a:t>
            </a:r>
            <a:r>
              <a:rPr lang="en-US" sz="1200" i="1" dirty="0"/>
              <a:t>::</a:t>
            </a:r>
            <a:r>
              <a:rPr lang="en-US" sz="1200" i="1" dirty="0" err="1"/>
              <a:t>erm</a:t>
            </a:r>
            <a:endParaRPr lang="en-US" sz="1200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76ADEFF-3902-734E-9DD6-60203829A95F}"/>
              </a:ext>
            </a:extLst>
          </p:cNvPr>
          <p:cNvSpPr txBox="1"/>
          <p:nvPr/>
        </p:nvSpPr>
        <p:spPr>
          <a:xfrm rot="16200000">
            <a:off x="7571348" y="3758598"/>
            <a:ext cx="845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  <a:endParaRPr lang="en-US" sz="1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A5BEE08-2896-2F4B-A8A3-D736BEB4BE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6260" y="1277516"/>
            <a:ext cx="3417481" cy="20958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698C15D-C533-5D4C-B607-CBBDF4C87A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082" y="4572399"/>
            <a:ext cx="3399142" cy="21260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48B35F-EBDF-9A46-BF70-A7DCBC9C74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8511" y="4496762"/>
            <a:ext cx="3562720" cy="221711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39236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BC1E750-CBD5-F745-918C-220A59F1D5D6}"/>
              </a:ext>
            </a:extLst>
          </p:cNvPr>
          <p:cNvSpPr txBox="1"/>
          <p:nvPr/>
        </p:nvSpPr>
        <p:spPr>
          <a:xfrm>
            <a:off x="130175" y="226561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74D4F6-69BC-C64C-AEE1-AD4E0221B6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346" y="1307445"/>
            <a:ext cx="3269242" cy="203916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031427-82E1-6642-AAE0-8F157FBFE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7526" y="1314346"/>
            <a:ext cx="3317173" cy="19716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B81F00-1741-7347-9283-9005DCE8A0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013" y="4791504"/>
            <a:ext cx="3260840" cy="19471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D23966-43AC-6244-A8DB-7EDB0F752A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6948" y="4709414"/>
            <a:ext cx="3289514" cy="203668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9F11138-7FF2-EE46-BCB3-97B82DE76E23}"/>
              </a:ext>
            </a:extLst>
          </p:cNvPr>
          <p:cNvSpPr txBox="1"/>
          <p:nvPr/>
        </p:nvSpPr>
        <p:spPr>
          <a:xfrm>
            <a:off x="1236196" y="1033677"/>
            <a:ext cx="4420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  4     5    4   5   4    5   4   5    4   5  4   5   4   5   Time PS (h)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53DF22-E7A4-7E4A-8632-F55730AF484F}"/>
              </a:ext>
            </a:extLst>
          </p:cNvPr>
          <p:cNvSpPr txBox="1"/>
          <p:nvPr/>
        </p:nvSpPr>
        <p:spPr>
          <a:xfrm rot="16200000">
            <a:off x="2822674" y="667972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N48A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4EA450-242E-444B-A53A-E846F5CC7EA3}"/>
              </a:ext>
            </a:extLst>
          </p:cNvPr>
          <p:cNvSpPr txBox="1"/>
          <p:nvPr/>
        </p:nvSpPr>
        <p:spPr>
          <a:xfrm rot="16200000">
            <a:off x="3177533" y="676577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N61A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E6DD82-57E8-7D47-A601-DF13F3000BEB}"/>
              </a:ext>
            </a:extLst>
          </p:cNvPr>
          <p:cNvSpPr txBox="1"/>
          <p:nvPr/>
        </p:nvSpPr>
        <p:spPr>
          <a:xfrm rot="16200000">
            <a:off x="3533110" y="695163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T64A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4669E2-51AD-1D45-89FF-5B414771FFD0}"/>
              </a:ext>
            </a:extLst>
          </p:cNvPr>
          <p:cNvSpPr txBox="1"/>
          <p:nvPr/>
        </p:nvSpPr>
        <p:spPr>
          <a:xfrm rot="16200000">
            <a:off x="1932854" y="459930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</a:p>
          <a:p>
            <a:r>
              <a:rPr lang="en-US" sz="1200" i="1" dirty="0" err="1"/>
              <a:t>bofA</a:t>
            </a:r>
            <a:r>
              <a:rPr lang="en-US" sz="1200" i="1" dirty="0"/>
              <a:t>::</a:t>
            </a:r>
            <a:r>
              <a:rPr lang="en-US" sz="1200" i="1" dirty="0" err="1"/>
              <a:t>erm</a:t>
            </a:r>
            <a:endParaRPr lang="en-US" sz="12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539ED4-C898-DC4F-AE95-AD643E4CDE4A}"/>
              </a:ext>
            </a:extLst>
          </p:cNvPr>
          <p:cNvSpPr/>
          <p:nvPr/>
        </p:nvSpPr>
        <p:spPr>
          <a:xfrm rot="16200000">
            <a:off x="1994797" y="220767"/>
            <a:ext cx="15427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+ GFPΔ27BofA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210186D-A069-BA4E-9F26-8A5D7C0C1AC3}"/>
              </a:ext>
            </a:extLst>
          </p:cNvPr>
          <p:cNvCxnSpPr>
            <a:cxnSpLocks/>
          </p:cNvCxnSpPr>
          <p:nvPr/>
        </p:nvCxnSpPr>
        <p:spPr>
          <a:xfrm flipV="1">
            <a:off x="2573112" y="27967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309C243-876C-6B48-8F35-C4E8B098B5CE}"/>
              </a:ext>
            </a:extLst>
          </p:cNvPr>
          <p:cNvCxnSpPr>
            <a:cxnSpLocks/>
          </p:cNvCxnSpPr>
          <p:nvPr/>
        </p:nvCxnSpPr>
        <p:spPr>
          <a:xfrm flipV="1">
            <a:off x="2963380" y="32071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04CB4CB-EC7F-A841-9EDC-131D65AB615F}"/>
              </a:ext>
            </a:extLst>
          </p:cNvPr>
          <p:cNvCxnSpPr>
            <a:cxnSpLocks/>
          </p:cNvCxnSpPr>
          <p:nvPr/>
        </p:nvCxnSpPr>
        <p:spPr>
          <a:xfrm flipH="1" flipV="1">
            <a:off x="2169340" y="69262"/>
            <a:ext cx="4343" cy="122520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01BA7F8-34C6-9B4C-B2A0-81E93901BD0E}"/>
              </a:ext>
            </a:extLst>
          </p:cNvPr>
          <p:cNvCxnSpPr>
            <a:cxnSpLocks/>
          </p:cNvCxnSpPr>
          <p:nvPr/>
        </p:nvCxnSpPr>
        <p:spPr>
          <a:xfrm flipV="1">
            <a:off x="3324887" y="38430"/>
            <a:ext cx="0" cy="1256033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2CDD407-2277-9C4E-8EAF-28AF3D8F05BB}"/>
              </a:ext>
            </a:extLst>
          </p:cNvPr>
          <p:cNvSpPr txBox="1"/>
          <p:nvPr/>
        </p:nvSpPr>
        <p:spPr>
          <a:xfrm rot="16200000">
            <a:off x="1576357" y="575366"/>
            <a:ext cx="845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  <a:endParaRPr lang="en-US" sz="1200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44DB4FE-4A7B-864D-91F1-33FA9F94C36D}"/>
              </a:ext>
            </a:extLst>
          </p:cNvPr>
          <p:cNvCxnSpPr>
            <a:cxnSpLocks/>
          </p:cNvCxnSpPr>
          <p:nvPr/>
        </p:nvCxnSpPr>
        <p:spPr>
          <a:xfrm flipV="1">
            <a:off x="1792743" y="69262"/>
            <a:ext cx="0" cy="1214738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ED8FAB0-351B-334D-A5BA-6AB70E7B9ABF}"/>
              </a:ext>
            </a:extLst>
          </p:cNvPr>
          <p:cNvSpPr txBox="1"/>
          <p:nvPr/>
        </p:nvSpPr>
        <p:spPr>
          <a:xfrm rot="16200000">
            <a:off x="781113" y="197049"/>
            <a:ext cx="16017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wild-type PY79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2D2AC05-1505-824A-AF43-B65324FC1E3C}"/>
              </a:ext>
            </a:extLst>
          </p:cNvPr>
          <p:cNvCxnSpPr>
            <a:cxnSpLocks/>
          </p:cNvCxnSpPr>
          <p:nvPr/>
        </p:nvCxnSpPr>
        <p:spPr>
          <a:xfrm flipV="1">
            <a:off x="3672151" y="24617"/>
            <a:ext cx="0" cy="125603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FDA6DCD0-CBA7-F54E-BD2D-BEFC2D41D590}"/>
              </a:ext>
            </a:extLst>
          </p:cNvPr>
          <p:cNvSpPr/>
          <p:nvPr/>
        </p:nvSpPr>
        <p:spPr>
          <a:xfrm>
            <a:off x="571527" y="2188527"/>
            <a:ext cx="6646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Pro-</a:t>
            </a:r>
            <a:r>
              <a:rPr lang="en-US" sz="1200" dirty="0" err="1">
                <a:solidFill>
                  <a:prstClr val="black"/>
                </a:solidFill>
                <a:cs typeface="Arial" panose="020B0604020202020204" pitchFamily="34" charset="0"/>
              </a:rPr>
              <a:t>σ</a:t>
            </a:r>
            <a:r>
              <a:rPr lang="en-US" sz="1200" baseline="30000" dirty="0" err="1">
                <a:solidFill>
                  <a:prstClr val="black"/>
                </a:solidFill>
                <a:cs typeface="Arial" panose="020B0604020202020204" pitchFamily="34" charset="0"/>
              </a:rPr>
              <a:t>K</a:t>
            </a:r>
            <a:endParaRPr lang="en-US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B9D15B8-A8B2-5B4C-840A-C0E697C486E7}"/>
              </a:ext>
            </a:extLst>
          </p:cNvPr>
          <p:cNvSpPr txBox="1"/>
          <p:nvPr/>
        </p:nvSpPr>
        <p:spPr>
          <a:xfrm>
            <a:off x="4611292" y="2805314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9BF702-2F7A-F944-83A7-902BA308BCE1}"/>
              </a:ext>
            </a:extLst>
          </p:cNvPr>
          <p:cNvSpPr txBox="1"/>
          <p:nvPr/>
        </p:nvSpPr>
        <p:spPr>
          <a:xfrm>
            <a:off x="4597239" y="2666815"/>
            <a:ext cx="600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245E2D7-1CE7-244F-8520-5EC549E59C39}"/>
              </a:ext>
            </a:extLst>
          </p:cNvPr>
          <p:cNvCxnSpPr>
            <a:cxnSpLocks/>
          </p:cNvCxnSpPr>
          <p:nvPr/>
        </p:nvCxnSpPr>
        <p:spPr>
          <a:xfrm flipH="1">
            <a:off x="4509540" y="2943814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09FE01B-D189-3D4A-8E9C-F529C3B8F3FE}"/>
              </a:ext>
            </a:extLst>
          </p:cNvPr>
          <p:cNvCxnSpPr>
            <a:cxnSpLocks/>
          </p:cNvCxnSpPr>
          <p:nvPr/>
        </p:nvCxnSpPr>
        <p:spPr>
          <a:xfrm flipH="1">
            <a:off x="4509540" y="2850316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CC3986D-216F-384C-8842-CAD27930022C}"/>
              </a:ext>
            </a:extLst>
          </p:cNvPr>
          <p:cNvSpPr txBox="1"/>
          <p:nvPr/>
        </p:nvSpPr>
        <p:spPr>
          <a:xfrm>
            <a:off x="6562358" y="1044941"/>
            <a:ext cx="4420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  4     5    4    5    4    5     4   5    4   5     4   5   4   5   Time PS (h)  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DD0B4F-E53A-4C43-9A6B-E54FC2D6927E}"/>
              </a:ext>
            </a:extLst>
          </p:cNvPr>
          <p:cNvSpPr txBox="1"/>
          <p:nvPr/>
        </p:nvSpPr>
        <p:spPr>
          <a:xfrm rot="16200000">
            <a:off x="8292103" y="687843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N48A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F1ABA1-B3F4-1945-8FB5-FBD6C854A296}"/>
              </a:ext>
            </a:extLst>
          </p:cNvPr>
          <p:cNvSpPr txBox="1"/>
          <p:nvPr/>
        </p:nvSpPr>
        <p:spPr>
          <a:xfrm rot="16200000">
            <a:off x="8727073" y="687842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N61A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674AD7-485A-0B49-B7E4-26E283C52C8B}"/>
              </a:ext>
            </a:extLst>
          </p:cNvPr>
          <p:cNvSpPr txBox="1"/>
          <p:nvPr/>
        </p:nvSpPr>
        <p:spPr>
          <a:xfrm rot="16200000">
            <a:off x="9188628" y="706427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T64A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6595C3D-5B15-604D-8EC2-D3D59C22C447}"/>
              </a:ext>
            </a:extLst>
          </p:cNvPr>
          <p:cNvSpPr txBox="1"/>
          <p:nvPr/>
        </p:nvSpPr>
        <p:spPr>
          <a:xfrm rot="16200000">
            <a:off x="7339295" y="494297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</a:p>
          <a:p>
            <a:r>
              <a:rPr lang="en-US" sz="1200" i="1" dirty="0" err="1"/>
              <a:t>bofA</a:t>
            </a:r>
            <a:r>
              <a:rPr lang="en-US" sz="1200" i="1" dirty="0"/>
              <a:t>::</a:t>
            </a:r>
            <a:r>
              <a:rPr lang="en-US" sz="1200" i="1" dirty="0" err="1"/>
              <a:t>erm</a:t>
            </a:r>
            <a:endParaRPr lang="en-US" sz="12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36EA995-9C90-974A-B45C-5F8EC522A025}"/>
              </a:ext>
            </a:extLst>
          </p:cNvPr>
          <p:cNvSpPr/>
          <p:nvPr/>
        </p:nvSpPr>
        <p:spPr>
          <a:xfrm rot="16200000">
            <a:off x="7460441" y="232031"/>
            <a:ext cx="15427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+ GFPΔ27BofA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D796DE9-C4F6-894C-94FA-EB72D597B11D}"/>
              </a:ext>
            </a:extLst>
          </p:cNvPr>
          <p:cNvCxnSpPr>
            <a:cxnSpLocks/>
          </p:cNvCxnSpPr>
          <p:nvPr/>
        </p:nvCxnSpPr>
        <p:spPr>
          <a:xfrm flipV="1">
            <a:off x="8023595" y="47850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6AE4BB3-AE9A-BE49-BEC1-DFDE01C95F50}"/>
              </a:ext>
            </a:extLst>
          </p:cNvPr>
          <p:cNvCxnSpPr>
            <a:cxnSpLocks/>
          </p:cNvCxnSpPr>
          <p:nvPr/>
        </p:nvCxnSpPr>
        <p:spPr>
          <a:xfrm flipV="1">
            <a:off x="8460247" y="32071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F000B96-17A6-014C-951E-93E27EA9E622}"/>
              </a:ext>
            </a:extLst>
          </p:cNvPr>
          <p:cNvCxnSpPr>
            <a:cxnSpLocks/>
          </p:cNvCxnSpPr>
          <p:nvPr/>
        </p:nvCxnSpPr>
        <p:spPr>
          <a:xfrm flipH="1" flipV="1">
            <a:off x="7531014" y="80526"/>
            <a:ext cx="4343" cy="122520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10DC9FF-0B2C-3B47-8679-EBD5E9A19900}"/>
              </a:ext>
            </a:extLst>
          </p:cNvPr>
          <p:cNvCxnSpPr>
            <a:cxnSpLocks/>
          </p:cNvCxnSpPr>
          <p:nvPr/>
        </p:nvCxnSpPr>
        <p:spPr>
          <a:xfrm flipV="1">
            <a:off x="8874733" y="39231"/>
            <a:ext cx="0" cy="1256033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992CCB5-668E-2E48-943B-5DB56DA99CD9}"/>
              </a:ext>
            </a:extLst>
          </p:cNvPr>
          <p:cNvSpPr txBox="1"/>
          <p:nvPr/>
        </p:nvSpPr>
        <p:spPr>
          <a:xfrm rot="16200000">
            <a:off x="6902519" y="586630"/>
            <a:ext cx="845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  <a:endParaRPr lang="en-US" sz="1200" dirty="0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9990A10-1D9A-6347-9260-436579AD2679}"/>
              </a:ext>
            </a:extLst>
          </p:cNvPr>
          <p:cNvCxnSpPr>
            <a:cxnSpLocks/>
          </p:cNvCxnSpPr>
          <p:nvPr/>
        </p:nvCxnSpPr>
        <p:spPr>
          <a:xfrm flipV="1">
            <a:off x="7118905" y="80526"/>
            <a:ext cx="0" cy="1214738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FD31FEA7-0547-854A-9BE0-28F8F5CAE8FF}"/>
              </a:ext>
            </a:extLst>
          </p:cNvPr>
          <p:cNvSpPr txBox="1"/>
          <p:nvPr/>
        </p:nvSpPr>
        <p:spPr>
          <a:xfrm rot="16200000">
            <a:off x="6107275" y="208313"/>
            <a:ext cx="16017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wild-type PY79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566E89D-4C3A-7D44-9701-7C27CCC834C0}"/>
              </a:ext>
            </a:extLst>
          </p:cNvPr>
          <p:cNvCxnSpPr>
            <a:cxnSpLocks/>
          </p:cNvCxnSpPr>
          <p:nvPr/>
        </p:nvCxnSpPr>
        <p:spPr>
          <a:xfrm flipV="1">
            <a:off x="9250138" y="58314"/>
            <a:ext cx="0" cy="125603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673E6FFB-5A5B-C840-82C1-EE1328903A0B}"/>
              </a:ext>
            </a:extLst>
          </p:cNvPr>
          <p:cNvSpPr/>
          <p:nvPr/>
        </p:nvSpPr>
        <p:spPr>
          <a:xfrm>
            <a:off x="6070248" y="2262962"/>
            <a:ext cx="5196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endParaRPr lang="en-US" sz="1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3BFDDA4-60AF-4C4C-9984-1B38C5E5B484}"/>
              </a:ext>
            </a:extLst>
          </p:cNvPr>
          <p:cNvSpPr txBox="1"/>
          <p:nvPr/>
        </p:nvSpPr>
        <p:spPr>
          <a:xfrm>
            <a:off x="10042437" y="2308528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GFPΔ27BofA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B855D26-8933-1A40-A4AC-E3FD092B5C15}"/>
              </a:ext>
            </a:extLst>
          </p:cNvPr>
          <p:cNvCxnSpPr>
            <a:cxnSpLocks/>
          </p:cNvCxnSpPr>
          <p:nvPr/>
        </p:nvCxnSpPr>
        <p:spPr>
          <a:xfrm flipH="1">
            <a:off x="9926462" y="2447028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CC337E19-441B-B145-88DA-937AD7F50C9C}"/>
              </a:ext>
            </a:extLst>
          </p:cNvPr>
          <p:cNvSpPr txBox="1"/>
          <p:nvPr/>
        </p:nvSpPr>
        <p:spPr>
          <a:xfrm>
            <a:off x="1236196" y="4531799"/>
            <a:ext cx="4420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  4   5  4   5    4    5     4   5    4   5   4   5   4  5   Time PS (h)   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045A7B0-CEEF-6447-87C0-55A8E643E3C1}"/>
              </a:ext>
            </a:extLst>
          </p:cNvPr>
          <p:cNvSpPr txBox="1"/>
          <p:nvPr/>
        </p:nvSpPr>
        <p:spPr>
          <a:xfrm rot="16200000">
            <a:off x="2781513" y="4175260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N48A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36D2D46-0929-734D-929D-D84D9B60774F}"/>
              </a:ext>
            </a:extLst>
          </p:cNvPr>
          <p:cNvSpPr txBox="1"/>
          <p:nvPr/>
        </p:nvSpPr>
        <p:spPr>
          <a:xfrm rot="16200000">
            <a:off x="3151413" y="4166425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N61A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C32A7A5-BD24-4447-8AB1-65D5455FD989}"/>
              </a:ext>
            </a:extLst>
          </p:cNvPr>
          <p:cNvSpPr txBox="1"/>
          <p:nvPr/>
        </p:nvSpPr>
        <p:spPr>
          <a:xfrm rot="16200000">
            <a:off x="3521695" y="4174126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T64A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C79AE40-38B2-B54F-9F2A-881823E7A263}"/>
              </a:ext>
            </a:extLst>
          </p:cNvPr>
          <p:cNvSpPr/>
          <p:nvPr/>
        </p:nvSpPr>
        <p:spPr>
          <a:xfrm rot="16200000">
            <a:off x="1946928" y="3725427"/>
            <a:ext cx="15427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+ GFPΔ27BofA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DF2A7EE-E5A2-DC4A-86EA-CFAE287B60DE}"/>
              </a:ext>
            </a:extLst>
          </p:cNvPr>
          <p:cNvCxnSpPr>
            <a:cxnSpLocks/>
          </p:cNvCxnSpPr>
          <p:nvPr/>
        </p:nvCxnSpPr>
        <p:spPr>
          <a:xfrm flipV="1">
            <a:off x="2507559" y="3520086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A41B89E-9EF8-4041-9F06-859D915CB279}"/>
              </a:ext>
            </a:extLst>
          </p:cNvPr>
          <p:cNvCxnSpPr>
            <a:cxnSpLocks/>
          </p:cNvCxnSpPr>
          <p:nvPr/>
        </p:nvCxnSpPr>
        <p:spPr>
          <a:xfrm flipV="1">
            <a:off x="2926852" y="3520086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E2DAD70-85B7-0941-8279-BBE65BEF605B}"/>
              </a:ext>
            </a:extLst>
          </p:cNvPr>
          <p:cNvCxnSpPr>
            <a:cxnSpLocks/>
          </p:cNvCxnSpPr>
          <p:nvPr/>
        </p:nvCxnSpPr>
        <p:spPr>
          <a:xfrm flipH="1" flipV="1">
            <a:off x="2082642" y="3561381"/>
            <a:ext cx="4343" cy="122520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7B1AC75-9F0B-704F-897A-EB2B3616195B}"/>
              </a:ext>
            </a:extLst>
          </p:cNvPr>
          <p:cNvCxnSpPr>
            <a:cxnSpLocks/>
          </p:cNvCxnSpPr>
          <p:nvPr/>
        </p:nvCxnSpPr>
        <p:spPr>
          <a:xfrm flipV="1">
            <a:off x="3297413" y="3520086"/>
            <a:ext cx="0" cy="1256033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B8760B0F-56B1-8840-BFF1-CC5991634172}"/>
              </a:ext>
            </a:extLst>
          </p:cNvPr>
          <p:cNvSpPr txBox="1"/>
          <p:nvPr/>
        </p:nvSpPr>
        <p:spPr>
          <a:xfrm rot="16200000">
            <a:off x="1454147" y="4067485"/>
            <a:ext cx="845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  <a:endParaRPr lang="en-US" sz="1200" dirty="0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CF86F7B-9F99-D142-BED5-37FB72E1E895}"/>
              </a:ext>
            </a:extLst>
          </p:cNvPr>
          <p:cNvCxnSpPr>
            <a:cxnSpLocks/>
          </p:cNvCxnSpPr>
          <p:nvPr/>
        </p:nvCxnSpPr>
        <p:spPr>
          <a:xfrm flipV="1">
            <a:off x="1670533" y="3561381"/>
            <a:ext cx="0" cy="1214738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8668FC15-DFE1-D945-BE64-4BE23D180CD6}"/>
              </a:ext>
            </a:extLst>
          </p:cNvPr>
          <p:cNvSpPr txBox="1"/>
          <p:nvPr/>
        </p:nvSpPr>
        <p:spPr>
          <a:xfrm rot="16200000">
            <a:off x="658903" y="3689168"/>
            <a:ext cx="16017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wild-type PY79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F4EE2CF1-BC3F-A74D-906D-279DFD300C51}"/>
              </a:ext>
            </a:extLst>
          </p:cNvPr>
          <p:cNvCxnSpPr>
            <a:cxnSpLocks/>
          </p:cNvCxnSpPr>
          <p:nvPr/>
        </p:nvCxnSpPr>
        <p:spPr>
          <a:xfrm flipV="1">
            <a:off x="3657659" y="3540734"/>
            <a:ext cx="0" cy="125603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69FB568C-F9FB-7646-83C6-317D1CAC65F7}"/>
              </a:ext>
            </a:extLst>
          </p:cNvPr>
          <p:cNvSpPr txBox="1"/>
          <p:nvPr/>
        </p:nvSpPr>
        <p:spPr>
          <a:xfrm rot="16200000">
            <a:off x="1862287" y="3937937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</a:p>
          <a:p>
            <a:r>
              <a:rPr lang="en-US" sz="1200" i="1" dirty="0" err="1"/>
              <a:t>bofA</a:t>
            </a:r>
            <a:r>
              <a:rPr lang="en-US" sz="1200" i="1" dirty="0"/>
              <a:t>::</a:t>
            </a:r>
            <a:r>
              <a:rPr lang="en-US" sz="1200" i="1" dirty="0" err="1"/>
              <a:t>erm</a:t>
            </a:r>
            <a:endParaRPr lang="en-US" sz="1200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F443DE3-A265-374E-8380-73F29C0CA188}"/>
              </a:ext>
            </a:extLst>
          </p:cNvPr>
          <p:cNvSpPr/>
          <p:nvPr/>
        </p:nvSpPr>
        <p:spPr>
          <a:xfrm>
            <a:off x="286671" y="5626588"/>
            <a:ext cx="7803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αSpoIVFA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CD380D3-26DD-D645-A80E-05410486F8A0}"/>
              </a:ext>
            </a:extLst>
          </p:cNvPr>
          <p:cNvSpPr txBox="1"/>
          <p:nvPr/>
        </p:nvSpPr>
        <p:spPr>
          <a:xfrm>
            <a:off x="4463211" y="5932940"/>
            <a:ext cx="693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SpoIVFA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EE2E04CC-C297-034E-94A0-4599BEEDB477}"/>
              </a:ext>
            </a:extLst>
          </p:cNvPr>
          <p:cNvCxnSpPr>
            <a:cxnSpLocks/>
          </p:cNvCxnSpPr>
          <p:nvPr/>
        </p:nvCxnSpPr>
        <p:spPr>
          <a:xfrm flipH="1">
            <a:off x="4347236" y="6071440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5BEFD348-55F4-3D48-A881-28A5A08D10FF}"/>
              </a:ext>
            </a:extLst>
          </p:cNvPr>
          <p:cNvSpPr txBox="1"/>
          <p:nvPr/>
        </p:nvSpPr>
        <p:spPr>
          <a:xfrm>
            <a:off x="6831877" y="4452821"/>
            <a:ext cx="4420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  4    5    4  5   4   5    4   5    4   5   4   5   4   5   Time PS (h)   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69106A8-A163-1A49-A8DE-FD1B1A9B3B98}"/>
              </a:ext>
            </a:extLst>
          </p:cNvPr>
          <p:cNvSpPr txBox="1"/>
          <p:nvPr/>
        </p:nvSpPr>
        <p:spPr>
          <a:xfrm rot="16200000">
            <a:off x="8371973" y="4087116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N48A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B1B09FF-A773-764A-8D2E-49032C7FC456}"/>
              </a:ext>
            </a:extLst>
          </p:cNvPr>
          <p:cNvSpPr txBox="1"/>
          <p:nvPr/>
        </p:nvSpPr>
        <p:spPr>
          <a:xfrm rot="16200000">
            <a:off x="8740084" y="4095721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N61A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FBDB10C-DD92-994B-B2B7-752784835E0A}"/>
              </a:ext>
            </a:extLst>
          </p:cNvPr>
          <p:cNvSpPr txBox="1"/>
          <p:nvPr/>
        </p:nvSpPr>
        <p:spPr>
          <a:xfrm rot="16200000">
            <a:off x="9089035" y="4114307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T64A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F044281-2B66-D242-A759-2982D5C4F4EF}"/>
              </a:ext>
            </a:extLst>
          </p:cNvPr>
          <p:cNvSpPr txBox="1"/>
          <p:nvPr/>
        </p:nvSpPr>
        <p:spPr>
          <a:xfrm rot="16200000">
            <a:off x="7495405" y="3879074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</a:p>
          <a:p>
            <a:r>
              <a:rPr lang="en-US" sz="1200" i="1" dirty="0" err="1"/>
              <a:t>bofA</a:t>
            </a:r>
            <a:r>
              <a:rPr lang="en-US" sz="1200" i="1" dirty="0"/>
              <a:t>::</a:t>
            </a:r>
            <a:r>
              <a:rPr lang="en-US" sz="1200" i="1" dirty="0" err="1"/>
              <a:t>erm</a:t>
            </a:r>
            <a:endParaRPr lang="en-US" sz="1200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1C0A008-875C-7545-B48A-BE6245FF991A}"/>
              </a:ext>
            </a:extLst>
          </p:cNvPr>
          <p:cNvSpPr/>
          <p:nvPr/>
        </p:nvSpPr>
        <p:spPr>
          <a:xfrm rot="16200000">
            <a:off x="7554203" y="3639911"/>
            <a:ext cx="15427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+ GFPΔ27BofA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16C67368-25AB-D044-B2D4-9BA4DB6764DB}"/>
              </a:ext>
            </a:extLst>
          </p:cNvPr>
          <p:cNvCxnSpPr>
            <a:cxnSpLocks/>
          </p:cNvCxnSpPr>
          <p:nvPr/>
        </p:nvCxnSpPr>
        <p:spPr>
          <a:xfrm flipV="1">
            <a:off x="8122411" y="3447111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9E92F51C-E92F-D84E-81BF-DE3D58602DE0}"/>
              </a:ext>
            </a:extLst>
          </p:cNvPr>
          <p:cNvCxnSpPr>
            <a:cxnSpLocks/>
          </p:cNvCxnSpPr>
          <p:nvPr/>
        </p:nvCxnSpPr>
        <p:spPr>
          <a:xfrm flipV="1">
            <a:off x="8499427" y="3451215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F06582E-FF14-E747-96F2-0DD7251E223C}"/>
              </a:ext>
            </a:extLst>
          </p:cNvPr>
          <p:cNvCxnSpPr>
            <a:cxnSpLocks/>
          </p:cNvCxnSpPr>
          <p:nvPr/>
        </p:nvCxnSpPr>
        <p:spPr>
          <a:xfrm flipH="1" flipV="1">
            <a:off x="7692135" y="3488406"/>
            <a:ext cx="4343" cy="122520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196F6C7-398B-C44D-963C-1046E4C8FB18}"/>
              </a:ext>
            </a:extLst>
          </p:cNvPr>
          <p:cNvCxnSpPr>
            <a:cxnSpLocks/>
          </p:cNvCxnSpPr>
          <p:nvPr/>
        </p:nvCxnSpPr>
        <p:spPr>
          <a:xfrm flipV="1">
            <a:off x="8880812" y="3457574"/>
            <a:ext cx="0" cy="1256033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AA1B65E3-E840-C048-9999-6FA0AC8875F5}"/>
              </a:ext>
            </a:extLst>
          </p:cNvPr>
          <p:cNvSpPr txBox="1"/>
          <p:nvPr/>
        </p:nvSpPr>
        <p:spPr>
          <a:xfrm rot="16200000">
            <a:off x="7105778" y="3994510"/>
            <a:ext cx="845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  <a:endParaRPr lang="en-US" sz="1200" dirty="0"/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C0C2C0F-8BAB-A045-9D11-96A9D7690F4A}"/>
              </a:ext>
            </a:extLst>
          </p:cNvPr>
          <p:cNvCxnSpPr>
            <a:cxnSpLocks/>
          </p:cNvCxnSpPr>
          <p:nvPr/>
        </p:nvCxnSpPr>
        <p:spPr>
          <a:xfrm flipV="1">
            <a:off x="7361920" y="3488406"/>
            <a:ext cx="0" cy="1214738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88F62123-7374-5240-ACDB-47B47CDBBF62}"/>
              </a:ext>
            </a:extLst>
          </p:cNvPr>
          <p:cNvSpPr txBox="1"/>
          <p:nvPr/>
        </p:nvSpPr>
        <p:spPr>
          <a:xfrm rot="16200000">
            <a:off x="6376794" y="3616193"/>
            <a:ext cx="16017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wild-type PY79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C64EC102-B5FC-9041-922C-77005E59E099}"/>
              </a:ext>
            </a:extLst>
          </p:cNvPr>
          <p:cNvCxnSpPr>
            <a:cxnSpLocks/>
          </p:cNvCxnSpPr>
          <p:nvPr/>
        </p:nvCxnSpPr>
        <p:spPr>
          <a:xfrm flipV="1">
            <a:off x="9234702" y="3443761"/>
            <a:ext cx="0" cy="125603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A8AF4D11-BA85-1242-863D-66DC708D5910}"/>
              </a:ext>
            </a:extLst>
          </p:cNvPr>
          <p:cNvSpPr/>
          <p:nvPr/>
        </p:nvSpPr>
        <p:spPr>
          <a:xfrm>
            <a:off x="5829932" y="5758522"/>
            <a:ext cx="7825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αSpoIVFB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1C904A6-70DD-C14D-B4D5-614BD1FFB845}"/>
              </a:ext>
            </a:extLst>
          </p:cNvPr>
          <p:cNvSpPr txBox="1"/>
          <p:nvPr/>
        </p:nvSpPr>
        <p:spPr>
          <a:xfrm>
            <a:off x="10042437" y="5958340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SpoIVFB</a:t>
            </a:r>
          </a:p>
        </p:txBody>
      </p: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238BC9F3-E3A5-EE40-9913-86C8AF0C5A8B}"/>
              </a:ext>
            </a:extLst>
          </p:cNvPr>
          <p:cNvCxnSpPr>
            <a:cxnSpLocks/>
          </p:cNvCxnSpPr>
          <p:nvPr/>
        </p:nvCxnSpPr>
        <p:spPr>
          <a:xfrm flipH="1">
            <a:off x="9926462" y="6096840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3470CF8D-7641-784D-9EC3-4A7E7B55D259}"/>
              </a:ext>
            </a:extLst>
          </p:cNvPr>
          <p:cNvSpPr txBox="1"/>
          <p:nvPr/>
        </p:nvSpPr>
        <p:spPr>
          <a:xfrm>
            <a:off x="9866345" y="5916287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2258707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BC1E750-CBD5-F745-918C-220A59F1D5D6}"/>
              </a:ext>
            </a:extLst>
          </p:cNvPr>
          <p:cNvSpPr txBox="1"/>
          <p:nvPr/>
        </p:nvSpPr>
        <p:spPr>
          <a:xfrm>
            <a:off x="130175" y="226561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F11138-7FF2-EE46-BCB3-97B82DE76E23}"/>
              </a:ext>
            </a:extLst>
          </p:cNvPr>
          <p:cNvSpPr txBox="1"/>
          <p:nvPr/>
        </p:nvSpPr>
        <p:spPr>
          <a:xfrm>
            <a:off x="1236196" y="1033677"/>
            <a:ext cx="4420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  4     5    4    5    4   5   4   5    4   5  4   5   4   5   Time PS (h)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53DF22-E7A4-7E4A-8632-F55730AF484F}"/>
              </a:ext>
            </a:extLst>
          </p:cNvPr>
          <p:cNvSpPr txBox="1"/>
          <p:nvPr/>
        </p:nvSpPr>
        <p:spPr>
          <a:xfrm rot="16200000">
            <a:off x="2822674" y="667972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N48A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4EA450-242E-444B-A53A-E846F5CC7EA3}"/>
              </a:ext>
            </a:extLst>
          </p:cNvPr>
          <p:cNvSpPr txBox="1"/>
          <p:nvPr/>
        </p:nvSpPr>
        <p:spPr>
          <a:xfrm rot="16200000">
            <a:off x="3177533" y="676577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N61A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E6DD82-57E8-7D47-A601-DF13F3000BEB}"/>
              </a:ext>
            </a:extLst>
          </p:cNvPr>
          <p:cNvSpPr txBox="1"/>
          <p:nvPr/>
        </p:nvSpPr>
        <p:spPr>
          <a:xfrm rot="16200000">
            <a:off x="3595102" y="695163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T64A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4669E2-51AD-1D45-89FF-5B414771FFD0}"/>
              </a:ext>
            </a:extLst>
          </p:cNvPr>
          <p:cNvSpPr txBox="1"/>
          <p:nvPr/>
        </p:nvSpPr>
        <p:spPr>
          <a:xfrm rot="16200000">
            <a:off x="2008692" y="483033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</a:p>
          <a:p>
            <a:r>
              <a:rPr lang="en-US" sz="1200" i="1" dirty="0" err="1"/>
              <a:t>bofA</a:t>
            </a:r>
            <a:r>
              <a:rPr lang="en-US" sz="1200" i="1" dirty="0"/>
              <a:t>::</a:t>
            </a:r>
            <a:r>
              <a:rPr lang="en-US" sz="1200" i="1" dirty="0" err="1"/>
              <a:t>erm</a:t>
            </a:r>
            <a:endParaRPr lang="en-US" sz="12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539ED4-C898-DC4F-AE95-AD643E4CDE4A}"/>
              </a:ext>
            </a:extLst>
          </p:cNvPr>
          <p:cNvSpPr/>
          <p:nvPr/>
        </p:nvSpPr>
        <p:spPr>
          <a:xfrm rot="16200000">
            <a:off x="2046952" y="220767"/>
            <a:ext cx="15427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+ GFPΔ27BofA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210186D-A069-BA4E-9F26-8A5D7C0C1AC3}"/>
              </a:ext>
            </a:extLst>
          </p:cNvPr>
          <p:cNvCxnSpPr>
            <a:cxnSpLocks/>
          </p:cNvCxnSpPr>
          <p:nvPr/>
        </p:nvCxnSpPr>
        <p:spPr>
          <a:xfrm flipV="1">
            <a:off x="2621875" y="24617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309C243-876C-6B48-8F35-C4E8B098B5CE}"/>
              </a:ext>
            </a:extLst>
          </p:cNvPr>
          <p:cNvCxnSpPr>
            <a:cxnSpLocks/>
          </p:cNvCxnSpPr>
          <p:nvPr/>
        </p:nvCxnSpPr>
        <p:spPr>
          <a:xfrm flipV="1">
            <a:off x="3005737" y="38430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04CB4CB-EC7F-A841-9EDC-131D65AB615F}"/>
              </a:ext>
            </a:extLst>
          </p:cNvPr>
          <p:cNvCxnSpPr>
            <a:cxnSpLocks/>
          </p:cNvCxnSpPr>
          <p:nvPr/>
        </p:nvCxnSpPr>
        <p:spPr>
          <a:xfrm flipH="1" flipV="1">
            <a:off x="2235768" y="69262"/>
            <a:ext cx="4343" cy="122520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01BA7F8-34C6-9B4C-B2A0-81E93901BD0E}"/>
              </a:ext>
            </a:extLst>
          </p:cNvPr>
          <p:cNvCxnSpPr>
            <a:cxnSpLocks/>
          </p:cNvCxnSpPr>
          <p:nvPr/>
        </p:nvCxnSpPr>
        <p:spPr>
          <a:xfrm flipV="1">
            <a:off x="3360596" y="48893"/>
            <a:ext cx="0" cy="1256033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2CDD407-2277-9C4E-8EAF-28AF3D8F05BB}"/>
              </a:ext>
            </a:extLst>
          </p:cNvPr>
          <p:cNvSpPr txBox="1"/>
          <p:nvPr/>
        </p:nvSpPr>
        <p:spPr>
          <a:xfrm rot="16200000">
            <a:off x="1576357" y="575366"/>
            <a:ext cx="845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  <a:endParaRPr lang="en-US" sz="1200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44DB4FE-4A7B-864D-91F1-33FA9F94C36D}"/>
              </a:ext>
            </a:extLst>
          </p:cNvPr>
          <p:cNvCxnSpPr>
            <a:cxnSpLocks/>
          </p:cNvCxnSpPr>
          <p:nvPr/>
        </p:nvCxnSpPr>
        <p:spPr>
          <a:xfrm flipV="1">
            <a:off x="1792743" y="69262"/>
            <a:ext cx="0" cy="1214738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ED8FAB0-351B-334D-A5BA-6AB70E7B9ABF}"/>
              </a:ext>
            </a:extLst>
          </p:cNvPr>
          <p:cNvSpPr txBox="1"/>
          <p:nvPr/>
        </p:nvSpPr>
        <p:spPr>
          <a:xfrm rot="16200000">
            <a:off x="781113" y="197049"/>
            <a:ext cx="16017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wild-type PY79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2D2AC05-1505-824A-AF43-B65324FC1E3C}"/>
              </a:ext>
            </a:extLst>
          </p:cNvPr>
          <p:cNvCxnSpPr>
            <a:cxnSpLocks/>
          </p:cNvCxnSpPr>
          <p:nvPr/>
        </p:nvCxnSpPr>
        <p:spPr>
          <a:xfrm flipV="1">
            <a:off x="3706978" y="42535"/>
            <a:ext cx="0" cy="125603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FDA6DCD0-CBA7-F54E-BD2D-BEFC2D41D590}"/>
              </a:ext>
            </a:extLst>
          </p:cNvPr>
          <p:cNvSpPr/>
          <p:nvPr/>
        </p:nvSpPr>
        <p:spPr>
          <a:xfrm>
            <a:off x="491049" y="2033909"/>
            <a:ext cx="6646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Pro-</a:t>
            </a:r>
            <a:r>
              <a:rPr lang="en-US" sz="1200" dirty="0" err="1">
                <a:solidFill>
                  <a:prstClr val="black"/>
                </a:solidFill>
                <a:cs typeface="Arial" panose="020B0604020202020204" pitchFamily="34" charset="0"/>
              </a:rPr>
              <a:t>σ</a:t>
            </a:r>
            <a:r>
              <a:rPr lang="en-US" sz="1200" baseline="30000" dirty="0" err="1">
                <a:solidFill>
                  <a:prstClr val="black"/>
                </a:solidFill>
                <a:cs typeface="Arial" panose="020B0604020202020204" pitchFamily="34" charset="0"/>
              </a:rPr>
              <a:t>K</a:t>
            </a:r>
            <a:endParaRPr lang="en-US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B9D15B8-A8B2-5B4C-840A-C0E697C486E7}"/>
              </a:ext>
            </a:extLst>
          </p:cNvPr>
          <p:cNvSpPr txBox="1"/>
          <p:nvPr/>
        </p:nvSpPr>
        <p:spPr>
          <a:xfrm>
            <a:off x="4611292" y="268221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9BF702-2F7A-F944-83A7-902BA308BCE1}"/>
              </a:ext>
            </a:extLst>
          </p:cNvPr>
          <p:cNvSpPr txBox="1"/>
          <p:nvPr/>
        </p:nvSpPr>
        <p:spPr>
          <a:xfrm>
            <a:off x="4597239" y="2543719"/>
            <a:ext cx="600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245E2D7-1CE7-244F-8520-5EC549E59C39}"/>
              </a:ext>
            </a:extLst>
          </p:cNvPr>
          <p:cNvCxnSpPr>
            <a:cxnSpLocks/>
          </p:cNvCxnSpPr>
          <p:nvPr/>
        </p:nvCxnSpPr>
        <p:spPr>
          <a:xfrm flipH="1">
            <a:off x="4509540" y="2820718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09FE01B-D189-3D4A-8E9C-F529C3B8F3FE}"/>
              </a:ext>
            </a:extLst>
          </p:cNvPr>
          <p:cNvCxnSpPr>
            <a:cxnSpLocks/>
          </p:cNvCxnSpPr>
          <p:nvPr/>
        </p:nvCxnSpPr>
        <p:spPr>
          <a:xfrm flipH="1">
            <a:off x="4509540" y="2727220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CC3986D-216F-384C-8842-CAD27930022C}"/>
              </a:ext>
            </a:extLst>
          </p:cNvPr>
          <p:cNvSpPr txBox="1"/>
          <p:nvPr/>
        </p:nvSpPr>
        <p:spPr>
          <a:xfrm>
            <a:off x="6562358" y="1044941"/>
            <a:ext cx="4420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   4   5     4   5     4   5   4   5    4   5     4  5   4   5   Time PS (h)  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DD0B4F-E53A-4C43-9A6B-E54FC2D6927E}"/>
              </a:ext>
            </a:extLst>
          </p:cNvPr>
          <p:cNvSpPr txBox="1"/>
          <p:nvPr/>
        </p:nvSpPr>
        <p:spPr>
          <a:xfrm rot="16200000">
            <a:off x="8200660" y="687843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N48A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F1ABA1-B3F4-1945-8FB5-FBD6C854A296}"/>
              </a:ext>
            </a:extLst>
          </p:cNvPr>
          <p:cNvSpPr txBox="1"/>
          <p:nvPr/>
        </p:nvSpPr>
        <p:spPr>
          <a:xfrm rot="16200000">
            <a:off x="8610693" y="687842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N61A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674AD7-485A-0B49-B7E4-26E283C52C8B}"/>
              </a:ext>
            </a:extLst>
          </p:cNvPr>
          <p:cNvSpPr txBox="1"/>
          <p:nvPr/>
        </p:nvSpPr>
        <p:spPr>
          <a:xfrm rot="16200000">
            <a:off x="8997436" y="706427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T64A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6595C3D-5B15-604D-8EC2-D3D59C22C447}"/>
              </a:ext>
            </a:extLst>
          </p:cNvPr>
          <p:cNvSpPr txBox="1"/>
          <p:nvPr/>
        </p:nvSpPr>
        <p:spPr>
          <a:xfrm rot="16200000">
            <a:off x="7297730" y="494297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</a:p>
          <a:p>
            <a:r>
              <a:rPr lang="en-US" sz="1200" i="1" dirty="0" err="1"/>
              <a:t>bofA</a:t>
            </a:r>
            <a:r>
              <a:rPr lang="en-US" sz="1200" i="1" dirty="0"/>
              <a:t>::</a:t>
            </a:r>
            <a:r>
              <a:rPr lang="en-US" sz="1200" i="1" dirty="0" err="1"/>
              <a:t>erm</a:t>
            </a:r>
            <a:endParaRPr lang="en-US" sz="12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36EA995-9C90-974A-B45C-5F8EC522A025}"/>
              </a:ext>
            </a:extLst>
          </p:cNvPr>
          <p:cNvSpPr/>
          <p:nvPr/>
        </p:nvSpPr>
        <p:spPr>
          <a:xfrm rot="16200000">
            <a:off x="7349135" y="232031"/>
            <a:ext cx="15427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+ GFPΔ27BofA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D796DE9-C4F6-894C-94FA-EB72D597B11D}"/>
              </a:ext>
            </a:extLst>
          </p:cNvPr>
          <p:cNvCxnSpPr>
            <a:cxnSpLocks/>
          </p:cNvCxnSpPr>
          <p:nvPr/>
        </p:nvCxnSpPr>
        <p:spPr>
          <a:xfrm flipV="1">
            <a:off x="7917956" y="80617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6AE4BB3-AE9A-BE49-BEC1-DFDE01C95F50}"/>
              </a:ext>
            </a:extLst>
          </p:cNvPr>
          <p:cNvCxnSpPr>
            <a:cxnSpLocks/>
          </p:cNvCxnSpPr>
          <p:nvPr/>
        </p:nvCxnSpPr>
        <p:spPr>
          <a:xfrm flipV="1">
            <a:off x="8317285" y="48893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F000B96-17A6-014C-951E-93E27EA9E622}"/>
              </a:ext>
            </a:extLst>
          </p:cNvPr>
          <p:cNvCxnSpPr>
            <a:cxnSpLocks/>
          </p:cNvCxnSpPr>
          <p:nvPr/>
        </p:nvCxnSpPr>
        <p:spPr>
          <a:xfrm flipH="1" flipV="1">
            <a:off x="7531014" y="80526"/>
            <a:ext cx="4343" cy="122520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10DC9FF-0B2C-3B47-8679-EBD5E9A19900}"/>
              </a:ext>
            </a:extLst>
          </p:cNvPr>
          <p:cNvCxnSpPr>
            <a:cxnSpLocks/>
          </p:cNvCxnSpPr>
          <p:nvPr/>
        </p:nvCxnSpPr>
        <p:spPr>
          <a:xfrm flipV="1">
            <a:off x="8727600" y="48892"/>
            <a:ext cx="0" cy="1256033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992CCB5-668E-2E48-943B-5DB56DA99CD9}"/>
              </a:ext>
            </a:extLst>
          </p:cNvPr>
          <p:cNvSpPr txBox="1"/>
          <p:nvPr/>
        </p:nvSpPr>
        <p:spPr>
          <a:xfrm rot="16200000">
            <a:off x="6902519" y="586630"/>
            <a:ext cx="845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  <a:endParaRPr lang="en-US" sz="1200" dirty="0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9990A10-1D9A-6347-9260-436579AD2679}"/>
              </a:ext>
            </a:extLst>
          </p:cNvPr>
          <p:cNvCxnSpPr>
            <a:cxnSpLocks/>
          </p:cNvCxnSpPr>
          <p:nvPr/>
        </p:nvCxnSpPr>
        <p:spPr>
          <a:xfrm flipV="1">
            <a:off x="7118905" y="80526"/>
            <a:ext cx="0" cy="1214738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FD31FEA7-0547-854A-9BE0-28F8F5CAE8FF}"/>
              </a:ext>
            </a:extLst>
          </p:cNvPr>
          <p:cNvSpPr txBox="1"/>
          <p:nvPr/>
        </p:nvSpPr>
        <p:spPr>
          <a:xfrm rot="16200000">
            <a:off x="6107275" y="208313"/>
            <a:ext cx="16017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wild-type PY79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566E89D-4C3A-7D44-9701-7C27CCC834C0}"/>
              </a:ext>
            </a:extLst>
          </p:cNvPr>
          <p:cNvCxnSpPr>
            <a:cxnSpLocks/>
          </p:cNvCxnSpPr>
          <p:nvPr/>
        </p:nvCxnSpPr>
        <p:spPr>
          <a:xfrm flipV="1">
            <a:off x="9127017" y="65908"/>
            <a:ext cx="0" cy="125603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673E6FFB-5A5B-C840-82C1-EE1328903A0B}"/>
              </a:ext>
            </a:extLst>
          </p:cNvPr>
          <p:cNvSpPr/>
          <p:nvPr/>
        </p:nvSpPr>
        <p:spPr>
          <a:xfrm>
            <a:off x="6070248" y="2262962"/>
            <a:ext cx="5196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endParaRPr lang="en-US" sz="1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3BFDDA4-60AF-4C4C-9984-1B38C5E5B484}"/>
              </a:ext>
            </a:extLst>
          </p:cNvPr>
          <p:cNvSpPr txBox="1"/>
          <p:nvPr/>
        </p:nvSpPr>
        <p:spPr>
          <a:xfrm>
            <a:off x="10050750" y="2416593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GFPΔ27BofA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B855D26-8933-1A40-A4AC-E3FD092B5C15}"/>
              </a:ext>
            </a:extLst>
          </p:cNvPr>
          <p:cNvCxnSpPr>
            <a:cxnSpLocks/>
          </p:cNvCxnSpPr>
          <p:nvPr/>
        </p:nvCxnSpPr>
        <p:spPr>
          <a:xfrm flipH="1">
            <a:off x="9934775" y="2555093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CC337E19-441B-B145-88DA-937AD7F50C9C}"/>
              </a:ext>
            </a:extLst>
          </p:cNvPr>
          <p:cNvSpPr txBox="1"/>
          <p:nvPr/>
        </p:nvSpPr>
        <p:spPr>
          <a:xfrm>
            <a:off x="1236196" y="4531799"/>
            <a:ext cx="4420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    4   5    4  5    4   5     4   5    4   5   4   5   4   5   Time PS (h)   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045A7B0-CEEF-6447-87C0-55A8E643E3C1}"/>
              </a:ext>
            </a:extLst>
          </p:cNvPr>
          <p:cNvSpPr txBox="1"/>
          <p:nvPr/>
        </p:nvSpPr>
        <p:spPr>
          <a:xfrm rot="16200000">
            <a:off x="2857716" y="4175260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N48A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36D2D46-0929-734D-929D-D84D9B60774F}"/>
              </a:ext>
            </a:extLst>
          </p:cNvPr>
          <p:cNvSpPr txBox="1"/>
          <p:nvPr/>
        </p:nvSpPr>
        <p:spPr>
          <a:xfrm rot="16200000">
            <a:off x="3236082" y="4166425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N61A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C32A7A5-BD24-4447-8AB1-65D5455FD989}"/>
              </a:ext>
            </a:extLst>
          </p:cNvPr>
          <p:cNvSpPr txBox="1"/>
          <p:nvPr/>
        </p:nvSpPr>
        <p:spPr>
          <a:xfrm rot="16200000">
            <a:off x="3580964" y="4174126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T64A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C79AE40-38B2-B54F-9F2A-881823E7A263}"/>
              </a:ext>
            </a:extLst>
          </p:cNvPr>
          <p:cNvSpPr/>
          <p:nvPr/>
        </p:nvSpPr>
        <p:spPr>
          <a:xfrm rot="16200000">
            <a:off x="2014664" y="3725427"/>
            <a:ext cx="15427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+ GFPΔ27BofA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DF2A7EE-E5A2-DC4A-86EA-CFAE287B60DE}"/>
              </a:ext>
            </a:extLst>
          </p:cNvPr>
          <p:cNvCxnSpPr>
            <a:cxnSpLocks/>
          </p:cNvCxnSpPr>
          <p:nvPr/>
        </p:nvCxnSpPr>
        <p:spPr>
          <a:xfrm flipV="1">
            <a:off x="2575295" y="3520086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A41B89E-9EF8-4041-9F06-859D915CB279}"/>
              </a:ext>
            </a:extLst>
          </p:cNvPr>
          <p:cNvCxnSpPr>
            <a:cxnSpLocks/>
          </p:cNvCxnSpPr>
          <p:nvPr/>
        </p:nvCxnSpPr>
        <p:spPr>
          <a:xfrm flipV="1">
            <a:off x="2986121" y="3520086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E2DAD70-85B7-0941-8279-BBE65BEF605B}"/>
              </a:ext>
            </a:extLst>
          </p:cNvPr>
          <p:cNvCxnSpPr>
            <a:cxnSpLocks/>
          </p:cNvCxnSpPr>
          <p:nvPr/>
        </p:nvCxnSpPr>
        <p:spPr>
          <a:xfrm flipH="1" flipV="1">
            <a:off x="2167311" y="3561381"/>
            <a:ext cx="4343" cy="122520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7B1AC75-9F0B-704F-897A-EB2B3616195B}"/>
              </a:ext>
            </a:extLst>
          </p:cNvPr>
          <p:cNvCxnSpPr>
            <a:cxnSpLocks/>
          </p:cNvCxnSpPr>
          <p:nvPr/>
        </p:nvCxnSpPr>
        <p:spPr>
          <a:xfrm flipV="1">
            <a:off x="3382083" y="3520086"/>
            <a:ext cx="0" cy="1256033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B8760B0F-56B1-8840-BFF1-CC5991634172}"/>
              </a:ext>
            </a:extLst>
          </p:cNvPr>
          <p:cNvSpPr txBox="1"/>
          <p:nvPr/>
        </p:nvSpPr>
        <p:spPr>
          <a:xfrm rot="16200000">
            <a:off x="1555748" y="4067485"/>
            <a:ext cx="845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  <a:endParaRPr lang="en-US" sz="1200" dirty="0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CF86F7B-9F99-D142-BED5-37FB72E1E895}"/>
              </a:ext>
            </a:extLst>
          </p:cNvPr>
          <p:cNvCxnSpPr>
            <a:cxnSpLocks/>
          </p:cNvCxnSpPr>
          <p:nvPr/>
        </p:nvCxnSpPr>
        <p:spPr>
          <a:xfrm flipV="1">
            <a:off x="1789071" y="3561381"/>
            <a:ext cx="0" cy="1214738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8668FC15-DFE1-D945-BE64-4BE23D180CD6}"/>
              </a:ext>
            </a:extLst>
          </p:cNvPr>
          <p:cNvSpPr txBox="1"/>
          <p:nvPr/>
        </p:nvSpPr>
        <p:spPr>
          <a:xfrm rot="16200000">
            <a:off x="777438" y="3689168"/>
            <a:ext cx="16017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wild-type PY79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F4EE2CF1-BC3F-A74D-906D-279DFD300C51}"/>
              </a:ext>
            </a:extLst>
          </p:cNvPr>
          <p:cNvCxnSpPr>
            <a:cxnSpLocks/>
          </p:cNvCxnSpPr>
          <p:nvPr/>
        </p:nvCxnSpPr>
        <p:spPr>
          <a:xfrm flipV="1">
            <a:off x="3729610" y="3540734"/>
            <a:ext cx="0" cy="125603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69FB568C-F9FB-7646-83C6-317D1CAC65F7}"/>
              </a:ext>
            </a:extLst>
          </p:cNvPr>
          <p:cNvSpPr txBox="1"/>
          <p:nvPr/>
        </p:nvSpPr>
        <p:spPr>
          <a:xfrm rot="16200000">
            <a:off x="1930022" y="3937937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</a:p>
          <a:p>
            <a:r>
              <a:rPr lang="en-US" sz="1200" i="1" dirty="0" err="1"/>
              <a:t>bofA</a:t>
            </a:r>
            <a:r>
              <a:rPr lang="en-US" sz="1200" i="1" dirty="0"/>
              <a:t>::</a:t>
            </a:r>
            <a:r>
              <a:rPr lang="en-US" sz="1200" i="1" dirty="0" err="1"/>
              <a:t>erm</a:t>
            </a:r>
            <a:endParaRPr lang="en-US" sz="1200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F443DE3-A265-374E-8380-73F29C0CA188}"/>
              </a:ext>
            </a:extLst>
          </p:cNvPr>
          <p:cNvSpPr/>
          <p:nvPr/>
        </p:nvSpPr>
        <p:spPr>
          <a:xfrm>
            <a:off x="364837" y="5758521"/>
            <a:ext cx="7803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αSpoIVFA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CD380D3-26DD-D645-A80E-05410486F8A0}"/>
              </a:ext>
            </a:extLst>
          </p:cNvPr>
          <p:cNvSpPr txBox="1"/>
          <p:nvPr/>
        </p:nvSpPr>
        <p:spPr>
          <a:xfrm>
            <a:off x="4659187" y="5944510"/>
            <a:ext cx="693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SpoIVFA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EE2E04CC-C297-034E-94A0-4599BEEDB477}"/>
              </a:ext>
            </a:extLst>
          </p:cNvPr>
          <p:cNvCxnSpPr>
            <a:cxnSpLocks/>
          </p:cNvCxnSpPr>
          <p:nvPr/>
        </p:nvCxnSpPr>
        <p:spPr>
          <a:xfrm flipH="1">
            <a:off x="4543212" y="6083010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5BEFD348-55F4-3D48-A881-28A5A08D10FF}"/>
              </a:ext>
            </a:extLst>
          </p:cNvPr>
          <p:cNvSpPr txBox="1"/>
          <p:nvPr/>
        </p:nvSpPr>
        <p:spPr>
          <a:xfrm>
            <a:off x="6831877" y="4452821"/>
            <a:ext cx="4420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  4   5    4   5   4   5    4   5   4   5   4   5   4   5   Time PS (h)   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69106A8-A163-1A49-A8DE-FD1B1A9B3B98}"/>
              </a:ext>
            </a:extLst>
          </p:cNvPr>
          <p:cNvSpPr txBox="1"/>
          <p:nvPr/>
        </p:nvSpPr>
        <p:spPr>
          <a:xfrm rot="16200000">
            <a:off x="8340977" y="4087116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N48A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B1B09FF-A773-764A-8D2E-49032C7FC456}"/>
              </a:ext>
            </a:extLst>
          </p:cNvPr>
          <p:cNvSpPr txBox="1"/>
          <p:nvPr/>
        </p:nvSpPr>
        <p:spPr>
          <a:xfrm rot="16200000">
            <a:off x="8701339" y="4095721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N61A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FBDB10C-DD92-994B-B2B7-752784835E0A}"/>
              </a:ext>
            </a:extLst>
          </p:cNvPr>
          <p:cNvSpPr txBox="1"/>
          <p:nvPr/>
        </p:nvSpPr>
        <p:spPr>
          <a:xfrm rot="16200000">
            <a:off x="9073537" y="4098809"/>
            <a:ext cx="619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+ T64A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F044281-2B66-D242-A759-2982D5C4F4EF}"/>
              </a:ext>
            </a:extLst>
          </p:cNvPr>
          <p:cNvSpPr txBox="1"/>
          <p:nvPr/>
        </p:nvSpPr>
        <p:spPr>
          <a:xfrm rot="16200000">
            <a:off x="7478471" y="3879074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</a:p>
          <a:p>
            <a:r>
              <a:rPr lang="en-US" sz="1200" i="1" dirty="0" err="1"/>
              <a:t>bofA</a:t>
            </a:r>
            <a:r>
              <a:rPr lang="en-US" sz="1200" i="1" dirty="0"/>
              <a:t>::</a:t>
            </a:r>
            <a:r>
              <a:rPr lang="en-US" sz="1200" i="1" dirty="0" err="1"/>
              <a:t>erm</a:t>
            </a:r>
            <a:endParaRPr lang="en-US" sz="1200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1C0A008-875C-7545-B48A-BE6245FF991A}"/>
              </a:ext>
            </a:extLst>
          </p:cNvPr>
          <p:cNvSpPr/>
          <p:nvPr/>
        </p:nvSpPr>
        <p:spPr>
          <a:xfrm rot="16200000">
            <a:off x="7486467" y="3639911"/>
            <a:ext cx="15427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+ GFPΔ27BofA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16C67368-25AB-D044-B2D4-9BA4DB6764DB}"/>
              </a:ext>
            </a:extLst>
          </p:cNvPr>
          <p:cNvCxnSpPr>
            <a:cxnSpLocks/>
          </p:cNvCxnSpPr>
          <p:nvPr/>
        </p:nvCxnSpPr>
        <p:spPr>
          <a:xfrm flipV="1">
            <a:off x="8080076" y="3447111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9E92F51C-E92F-D84E-81BF-DE3D58602DE0}"/>
              </a:ext>
            </a:extLst>
          </p:cNvPr>
          <p:cNvCxnSpPr>
            <a:cxnSpLocks/>
          </p:cNvCxnSpPr>
          <p:nvPr/>
        </p:nvCxnSpPr>
        <p:spPr>
          <a:xfrm flipV="1">
            <a:off x="8448625" y="3451215"/>
            <a:ext cx="0" cy="1266496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F06582E-FF14-E747-96F2-0DD7251E223C}"/>
              </a:ext>
            </a:extLst>
          </p:cNvPr>
          <p:cNvCxnSpPr>
            <a:cxnSpLocks/>
          </p:cNvCxnSpPr>
          <p:nvPr/>
        </p:nvCxnSpPr>
        <p:spPr>
          <a:xfrm flipH="1" flipV="1">
            <a:off x="7692135" y="3488406"/>
            <a:ext cx="4343" cy="122520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196F6C7-398B-C44D-963C-1046E4C8FB18}"/>
              </a:ext>
            </a:extLst>
          </p:cNvPr>
          <p:cNvCxnSpPr>
            <a:cxnSpLocks/>
          </p:cNvCxnSpPr>
          <p:nvPr/>
        </p:nvCxnSpPr>
        <p:spPr>
          <a:xfrm flipV="1">
            <a:off x="8821543" y="3457574"/>
            <a:ext cx="0" cy="1256033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AA1B65E3-E840-C048-9999-6FA0AC8875F5}"/>
              </a:ext>
            </a:extLst>
          </p:cNvPr>
          <p:cNvSpPr txBox="1"/>
          <p:nvPr/>
        </p:nvSpPr>
        <p:spPr>
          <a:xfrm rot="16200000">
            <a:off x="7071910" y="3994510"/>
            <a:ext cx="845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spoIVB165</a:t>
            </a:r>
            <a:endParaRPr lang="en-US" sz="1200" dirty="0"/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C0C2C0F-8BAB-A045-9D11-96A9D7690F4A}"/>
              </a:ext>
            </a:extLst>
          </p:cNvPr>
          <p:cNvCxnSpPr>
            <a:cxnSpLocks/>
          </p:cNvCxnSpPr>
          <p:nvPr/>
        </p:nvCxnSpPr>
        <p:spPr>
          <a:xfrm flipV="1">
            <a:off x="7311118" y="3488406"/>
            <a:ext cx="0" cy="1214738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88F62123-7374-5240-ACDB-47B47CDBBF62}"/>
              </a:ext>
            </a:extLst>
          </p:cNvPr>
          <p:cNvSpPr txBox="1"/>
          <p:nvPr/>
        </p:nvSpPr>
        <p:spPr>
          <a:xfrm rot="16200000">
            <a:off x="6376794" y="3616193"/>
            <a:ext cx="16017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wild-type PY79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C64EC102-B5FC-9041-922C-77005E59E099}"/>
              </a:ext>
            </a:extLst>
          </p:cNvPr>
          <p:cNvCxnSpPr>
            <a:cxnSpLocks/>
          </p:cNvCxnSpPr>
          <p:nvPr/>
        </p:nvCxnSpPr>
        <p:spPr>
          <a:xfrm flipV="1">
            <a:off x="9209301" y="3443761"/>
            <a:ext cx="0" cy="1256032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A8AF4D11-BA85-1242-863D-66DC708D5910}"/>
              </a:ext>
            </a:extLst>
          </p:cNvPr>
          <p:cNvSpPr/>
          <p:nvPr/>
        </p:nvSpPr>
        <p:spPr>
          <a:xfrm>
            <a:off x="5829932" y="5758522"/>
            <a:ext cx="7825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αSpoIVFB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1C904A6-70DD-C14D-B4D5-614BD1FFB845}"/>
              </a:ext>
            </a:extLst>
          </p:cNvPr>
          <p:cNvSpPr txBox="1"/>
          <p:nvPr/>
        </p:nvSpPr>
        <p:spPr>
          <a:xfrm>
            <a:off x="10059371" y="5958340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SpoIVFB</a:t>
            </a:r>
          </a:p>
        </p:txBody>
      </p: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238BC9F3-E3A5-EE40-9913-86C8AF0C5A8B}"/>
              </a:ext>
            </a:extLst>
          </p:cNvPr>
          <p:cNvCxnSpPr>
            <a:cxnSpLocks/>
          </p:cNvCxnSpPr>
          <p:nvPr/>
        </p:nvCxnSpPr>
        <p:spPr>
          <a:xfrm flipH="1">
            <a:off x="9943396" y="6096840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3470CF8D-7641-784D-9EC3-4A7E7B55D259}"/>
              </a:ext>
            </a:extLst>
          </p:cNvPr>
          <p:cNvSpPr txBox="1"/>
          <p:nvPr/>
        </p:nvSpPr>
        <p:spPr>
          <a:xfrm>
            <a:off x="9858313" y="5897020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11A0A6-4CBC-4749-A1D6-F7A8CD0DC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797" y="1303752"/>
            <a:ext cx="3347664" cy="20140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F6DE06-788C-504A-8713-60B041D85C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09" b="2225"/>
          <a:stretch/>
        </p:blipFill>
        <p:spPr>
          <a:xfrm>
            <a:off x="6578634" y="1301714"/>
            <a:ext cx="3347828" cy="20204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0A473E9-740F-B449-9531-854FBB157D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0304" y="4786582"/>
            <a:ext cx="3357972" cy="19891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ED5BA75-6EAC-5D43-87DA-99D4D3FDC3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0696" y="4729820"/>
            <a:ext cx="3349604" cy="197035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66093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F2BA037-CAFF-48BD-BB22-F325C9A34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18288C-63B4-4A0E-A1C4-E84D3E5B3E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75FB13-97EC-48A1-824B-3438819DC74C}">
  <ds:schemaRefs>
    <ds:schemaRef ds:uri="http://www.w3.org/XML/1998/namespace"/>
    <ds:schemaRef ds:uri="http://purl.org/dc/dcmitype/"/>
    <ds:schemaRef ds:uri="http://schemas.microsoft.com/office/infopath/2007/PartnerControls"/>
    <ds:schemaRef ds:uri="0b01a07b-8d13-4cb5-9d22-64822278069e"/>
    <ds:schemaRef ds:uri="198a9f0d-948e-4f5a-af70-f6d2f30972cd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569</Words>
  <Application>Microsoft Office PowerPoint</Application>
  <PresentationFormat>Widescreen</PresentationFormat>
  <Paragraphs>284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37</cp:revision>
  <dcterms:created xsi:type="dcterms:W3CDTF">2021-10-03T00:09:35Z</dcterms:created>
  <dcterms:modified xsi:type="dcterms:W3CDTF">2021-10-05T23:25:56Z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