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6"/>
    <p:restoredTop sz="95814"/>
  </p:normalViewPr>
  <p:slideViewPr>
    <p:cSldViewPr snapToGrid="0" snapToObjects="1">
      <p:cViewPr varScale="1">
        <p:scale>
          <a:sx n="121" d="100"/>
          <a:sy n="121" d="100"/>
        </p:scale>
        <p:origin x="10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29EEF-47E4-0944-9DC8-D5F0D4399A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2B6D14-DD1E-A44C-B000-CB4C9C2F9E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3D60F-79FE-1542-9AC4-D06F44175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BAC42-3F07-274B-A5D7-3EED44507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039B5-EB3A-6F45-A55F-8AB443B22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067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3639F-24BC-1F44-852F-DC4F99E32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36C8ED-AA65-DE4B-9FB2-53A14F3BF7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467F1-1D28-FE4C-A974-D5BA3DB13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BD132C-FEDE-B042-9D0B-3F768CAF5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CF98D-BE65-6843-BF45-63F6B91C3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29A033-E4A1-5645-9D48-55EDD04A59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8F600-982D-FD4E-BAB3-9B09CE7C70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A42CF-C41F-8C42-ADA9-B3513A0DD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F5945-C236-B642-B2BC-CFB74F3B1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1DE70-ED47-DF46-9F51-F9FD418BC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81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039FE-BF62-5C45-AE32-9620D3E37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09AC7-D433-7C4D-8E96-A395F26237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A1FA1-1291-044B-8501-A19C395DE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E84EC-E47A-4D40-927F-3B3C2707E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553EF-4DDB-C94F-BE44-82BB4A43B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7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44192-1679-1741-8698-A2FFADFA7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F92D4-DD3E-2E45-ABCA-921D62C56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83473-E03B-1046-81C9-6C68A3E30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EE501-37C8-374A-9844-4BB3DAF2C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40B57-8EE8-7945-8A0A-B24D1F2DB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53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37D29-D380-8A45-A337-9070A282C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1E4F8-D8EE-9F40-9830-BB3C583E7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E8A88-911A-F642-AC80-8B5A3F3FC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EE215D-3BFF-6441-B891-6DD9948DF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064F7-F9B1-834E-8958-98BC60740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4742FA-E4FB-F443-81FF-61D5F1FA0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5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0BE89-D8CB-FA4B-AF09-2938AD7FA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C2F518-1CAD-0442-BF7D-91714FB60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629F2D-ECD3-904E-8E30-AF6C2ED665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B3C3AA-03C0-974F-B570-46A867AE59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82284-F970-E444-AD2F-AE1C1D827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8EB506-35CE-A247-A9C1-ADCE225D4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5C4126-F7BE-9C4C-B75A-775E21271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38B808-ECC9-584B-BDE6-775450129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90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C5598-C46C-BD42-97B0-51E6A4C2F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E8DA40-0724-1A4E-916D-89C46C144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992F9A-0C56-1C44-B4B5-F36D00B2C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D061F9-0287-6F44-B788-90E8815F5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435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0B3543-00D6-0F47-A056-B3C0C4771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CCBF6B-5FDF-0541-86F6-B01626698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24229-482B-6E48-A575-D1E4CE210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135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FFE5A-0C0C-0349-964B-B836328DC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928B0-2B9D-7047-8908-881E1038F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301FAB-E50F-974B-9745-0EA79D7C6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B6058B-A837-4F44-B581-56A77885E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B3DF1-47B1-794A-A85D-70AD77DC8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61DA35-6548-7A49-9F5F-7DF551AA2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494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54795-CFA4-4843-90F1-95419517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7703FD-BA51-2A42-B584-9F52CBC3A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F4ABBA-AE6A-5641-BCCC-C1D82D7F7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456D95-F697-E54B-85FF-665E73D1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08239-5B36-6F4F-B334-96A64153F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1D9C78-B5A7-9A43-AE02-D9D14F64D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2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95AFD4-CACF-2E46-906E-BF3872C07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603C2-DE8E-414E-AC21-5F30680EA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3AA260-C438-9F4F-9899-59329866B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627E6-B6D7-FA49-8B61-714994D3FAB9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4A1E7-8F82-9A47-9D96-F1C474ECC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2C6B9-9AB0-EB45-8A21-6284CEAC6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88B82-7088-2047-9831-93FB63D77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2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63DA5C2-531A-524B-9556-9B3F4A23A090}"/>
              </a:ext>
            </a:extLst>
          </p:cNvPr>
          <p:cNvSpPr/>
          <p:nvPr/>
        </p:nvSpPr>
        <p:spPr>
          <a:xfrm>
            <a:off x="1489369" y="5507402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8D03E1-FB86-1D4A-A8C2-F256808CEF43}"/>
              </a:ext>
            </a:extLst>
          </p:cNvPr>
          <p:cNvSpPr/>
          <p:nvPr/>
        </p:nvSpPr>
        <p:spPr>
          <a:xfrm>
            <a:off x="1464804" y="2738116"/>
            <a:ext cx="47160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αMBP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2A97B5-CEDA-1543-90BB-8CC758A9FF2C}"/>
              </a:ext>
            </a:extLst>
          </p:cNvPr>
          <p:cNvSpPr/>
          <p:nvPr/>
        </p:nvSpPr>
        <p:spPr>
          <a:xfrm>
            <a:off x="4927047" y="2538723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4F5E21-37AE-A24C-8412-E596792512ED}"/>
              </a:ext>
            </a:extLst>
          </p:cNvPr>
          <p:cNvSpPr txBox="1"/>
          <p:nvPr/>
        </p:nvSpPr>
        <p:spPr>
          <a:xfrm rot="18838318">
            <a:off x="2158277" y="905219"/>
            <a:ext cx="1210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D9A56D-8632-1D46-B687-13A9F825107E}"/>
              </a:ext>
            </a:extLst>
          </p:cNvPr>
          <p:cNvCxnSpPr>
            <a:cxnSpLocks/>
          </p:cNvCxnSpPr>
          <p:nvPr/>
        </p:nvCxnSpPr>
        <p:spPr>
          <a:xfrm flipH="1">
            <a:off x="8825114" y="2659582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6C46533-75E7-D349-A9E4-4C2680279ED4}"/>
              </a:ext>
            </a:extLst>
          </p:cNvPr>
          <p:cNvSpPr txBox="1"/>
          <p:nvPr/>
        </p:nvSpPr>
        <p:spPr>
          <a:xfrm>
            <a:off x="9002347" y="2538816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54D140-77A6-7E4E-998C-410C607ED2CB}"/>
              </a:ext>
            </a:extLst>
          </p:cNvPr>
          <p:cNvSpPr txBox="1"/>
          <p:nvPr/>
        </p:nvSpPr>
        <p:spPr>
          <a:xfrm>
            <a:off x="3709303" y="2442973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1890338-8DDA-2947-B44A-46F3F6BC5F09}"/>
              </a:ext>
            </a:extLst>
          </p:cNvPr>
          <p:cNvCxnSpPr>
            <a:cxnSpLocks/>
          </p:cNvCxnSpPr>
          <p:nvPr/>
        </p:nvCxnSpPr>
        <p:spPr>
          <a:xfrm flipH="1">
            <a:off x="3521205" y="254094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CB4CC80-44D5-754C-81AE-91A15A14D5EF}"/>
              </a:ext>
            </a:extLst>
          </p:cNvPr>
          <p:cNvCxnSpPr>
            <a:cxnSpLocks/>
          </p:cNvCxnSpPr>
          <p:nvPr/>
        </p:nvCxnSpPr>
        <p:spPr>
          <a:xfrm flipH="1">
            <a:off x="3457426" y="5316853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9C18DEF-2AD0-5B44-975C-014CF14CD5BF}"/>
              </a:ext>
            </a:extLst>
          </p:cNvPr>
          <p:cNvCxnSpPr>
            <a:cxnSpLocks/>
          </p:cNvCxnSpPr>
          <p:nvPr/>
        </p:nvCxnSpPr>
        <p:spPr>
          <a:xfrm flipH="1">
            <a:off x="3496003" y="634118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625437-7F9D-BE49-8BCF-FBC1E3A21EF6}"/>
              </a:ext>
            </a:extLst>
          </p:cNvPr>
          <p:cNvCxnSpPr>
            <a:cxnSpLocks/>
          </p:cNvCxnSpPr>
          <p:nvPr/>
        </p:nvCxnSpPr>
        <p:spPr>
          <a:xfrm flipH="1">
            <a:off x="3487351" y="6456794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AE68268-18FB-B94D-9DE5-88F42D1E6C27}"/>
              </a:ext>
            </a:extLst>
          </p:cNvPr>
          <p:cNvSpPr txBox="1"/>
          <p:nvPr/>
        </p:nvSpPr>
        <p:spPr>
          <a:xfrm>
            <a:off x="3645524" y="5195638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315D3F-5114-2E4E-A586-79DC59EB6744}"/>
              </a:ext>
            </a:extLst>
          </p:cNvPr>
          <p:cNvSpPr txBox="1"/>
          <p:nvPr/>
        </p:nvSpPr>
        <p:spPr>
          <a:xfrm>
            <a:off x="3684101" y="6225962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ED2A14-2B56-F446-A079-A176D9C7B8BE}"/>
              </a:ext>
            </a:extLst>
          </p:cNvPr>
          <p:cNvSpPr txBox="1"/>
          <p:nvPr/>
        </p:nvSpPr>
        <p:spPr>
          <a:xfrm>
            <a:off x="3684101" y="6341378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65456-89DA-7048-B227-30F0289CFCCA}"/>
              </a:ext>
            </a:extLst>
          </p:cNvPr>
          <p:cNvCxnSpPr>
            <a:cxnSpLocks/>
          </p:cNvCxnSpPr>
          <p:nvPr/>
        </p:nvCxnSpPr>
        <p:spPr>
          <a:xfrm>
            <a:off x="8841248" y="2749211"/>
            <a:ext cx="0" cy="1696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244EC3-9F48-D948-BD2F-7F3B3FA760F3}"/>
              </a:ext>
            </a:extLst>
          </p:cNvPr>
          <p:cNvCxnSpPr/>
          <p:nvPr/>
        </p:nvCxnSpPr>
        <p:spPr>
          <a:xfrm>
            <a:off x="8841248" y="283258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416386A-2D56-9D4E-9CC8-F0C7C116F19F}"/>
              </a:ext>
            </a:extLst>
          </p:cNvPr>
          <p:cNvSpPr txBox="1"/>
          <p:nvPr/>
        </p:nvSpPr>
        <p:spPr>
          <a:xfrm>
            <a:off x="8992230" y="274206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A771FE4-96DC-9048-8B4E-8E66FD0B8672}"/>
              </a:ext>
            </a:extLst>
          </p:cNvPr>
          <p:cNvCxnSpPr>
            <a:cxnSpLocks/>
          </p:cNvCxnSpPr>
          <p:nvPr/>
        </p:nvCxnSpPr>
        <p:spPr>
          <a:xfrm>
            <a:off x="3551130" y="2606218"/>
            <a:ext cx="0" cy="14667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7652AA0-C225-6242-A4EB-19A7B1E2C64B}"/>
              </a:ext>
            </a:extLst>
          </p:cNvPr>
          <p:cNvCxnSpPr>
            <a:cxnSpLocks/>
          </p:cNvCxnSpPr>
          <p:nvPr/>
        </p:nvCxnSpPr>
        <p:spPr>
          <a:xfrm>
            <a:off x="3562271" y="327131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84CEBFE-3CC8-2E4E-B8B0-3BE2F96AB52B}"/>
              </a:ext>
            </a:extLst>
          </p:cNvPr>
          <p:cNvSpPr txBox="1"/>
          <p:nvPr/>
        </p:nvSpPr>
        <p:spPr>
          <a:xfrm>
            <a:off x="3706606" y="3177921"/>
            <a:ext cx="357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***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A7D7CA7-EA5B-D144-9665-743B4B791CC2}"/>
              </a:ext>
            </a:extLst>
          </p:cNvPr>
          <p:cNvSpPr txBox="1"/>
          <p:nvPr/>
        </p:nvSpPr>
        <p:spPr>
          <a:xfrm>
            <a:off x="462202" y="293683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CAAD60-D75B-D84E-A347-B2230DA33C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14" b="5930"/>
          <a:stretch/>
        </p:blipFill>
        <p:spPr>
          <a:xfrm>
            <a:off x="1932082" y="4410631"/>
            <a:ext cx="1518118" cy="24243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CFDD5B-5680-AC47-91C2-F88E7B12AC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82"/>
          <a:stretch/>
        </p:blipFill>
        <p:spPr>
          <a:xfrm>
            <a:off x="7239919" y="4105086"/>
            <a:ext cx="1518118" cy="24237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08C965-CBDA-784E-82DE-1265DD188E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947"/>
          <a:stretch/>
        </p:blipFill>
        <p:spPr>
          <a:xfrm>
            <a:off x="1928154" y="1462380"/>
            <a:ext cx="1525974" cy="28704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49B2B5-5C2E-6245-BE52-3A7795C44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709" y="1462380"/>
            <a:ext cx="3185328" cy="25514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B5B9D043-0AD1-4B4A-940D-F18D99A8D27A}"/>
              </a:ext>
            </a:extLst>
          </p:cNvPr>
          <p:cNvSpPr/>
          <p:nvPr/>
        </p:nvSpPr>
        <p:spPr>
          <a:xfrm>
            <a:off x="6730639" y="5217331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AA7A68C-48AA-3144-AB11-C7913F1A06A5}"/>
              </a:ext>
            </a:extLst>
          </p:cNvPr>
          <p:cNvSpPr txBox="1"/>
          <p:nvPr/>
        </p:nvSpPr>
        <p:spPr>
          <a:xfrm rot="18838318">
            <a:off x="1789561" y="789473"/>
            <a:ext cx="15776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l-GR" sz="900" dirty="0"/>
              <a:t>σ</a:t>
            </a:r>
            <a:r>
              <a:rPr lang="en-US" sz="900" baseline="30000" dirty="0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/>
              <a:t>cytTM-SpoIVFB</a:t>
            </a:r>
            <a:endParaRPr lang="en-US" sz="9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9B7F071-CE5B-E446-A381-76BC36CB44FA}"/>
              </a:ext>
            </a:extLst>
          </p:cNvPr>
          <p:cNvSpPr txBox="1"/>
          <p:nvPr/>
        </p:nvSpPr>
        <p:spPr>
          <a:xfrm rot="18838318">
            <a:off x="2372339" y="741725"/>
            <a:ext cx="1641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7B25590-D9EA-684F-BB8D-8E7AC6DC4902}"/>
              </a:ext>
            </a:extLst>
          </p:cNvPr>
          <p:cNvSpPr txBox="1"/>
          <p:nvPr/>
        </p:nvSpPr>
        <p:spPr>
          <a:xfrm rot="18838318">
            <a:off x="2618206" y="589942"/>
            <a:ext cx="20361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 err="1"/>
              <a:t>Cys</a:t>
            </a:r>
            <a:r>
              <a:rPr lang="en-US" sz="900" dirty="0"/>
              <a:t>-less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EC70A4-6422-2C45-8610-84401CD65D35}"/>
              </a:ext>
            </a:extLst>
          </p:cNvPr>
          <p:cNvSpPr txBox="1"/>
          <p:nvPr/>
        </p:nvSpPr>
        <p:spPr>
          <a:xfrm rot="18838318">
            <a:off x="7514233" y="886669"/>
            <a:ext cx="1210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D7D265-A16E-2C4F-AE01-6837894FA0B5}"/>
              </a:ext>
            </a:extLst>
          </p:cNvPr>
          <p:cNvSpPr txBox="1"/>
          <p:nvPr/>
        </p:nvSpPr>
        <p:spPr>
          <a:xfrm rot="18838318">
            <a:off x="7161283" y="778806"/>
            <a:ext cx="15776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l-GR" sz="900" dirty="0"/>
              <a:t>σ</a:t>
            </a:r>
            <a:r>
              <a:rPr lang="en-US" sz="900" baseline="30000" dirty="0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/>
              <a:t>cytTM-SpoIVFB</a:t>
            </a:r>
            <a:endParaRPr lang="en-US" sz="9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5108D7C-4CD2-4F4A-B40B-CDC2C90847BD}"/>
              </a:ext>
            </a:extLst>
          </p:cNvPr>
          <p:cNvSpPr txBox="1"/>
          <p:nvPr/>
        </p:nvSpPr>
        <p:spPr>
          <a:xfrm rot="18838318">
            <a:off x="7728295" y="723175"/>
            <a:ext cx="1641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CB4E771-5680-AE41-A158-CF03742EAFC1}"/>
              </a:ext>
            </a:extLst>
          </p:cNvPr>
          <p:cNvSpPr txBox="1"/>
          <p:nvPr/>
        </p:nvSpPr>
        <p:spPr>
          <a:xfrm rot="18838318">
            <a:off x="7974162" y="571392"/>
            <a:ext cx="20361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 err="1"/>
              <a:t>Cys</a:t>
            </a:r>
            <a:r>
              <a:rPr lang="en-US" sz="900" dirty="0"/>
              <a:t>-less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6D14F43-DB2B-EE46-9567-FEB9FCCF50A5}"/>
              </a:ext>
            </a:extLst>
          </p:cNvPr>
          <p:cNvCxnSpPr>
            <a:cxnSpLocks/>
          </p:cNvCxnSpPr>
          <p:nvPr/>
        </p:nvCxnSpPr>
        <p:spPr>
          <a:xfrm>
            <a:off x="8841248" y="5096107"/>
            <a:ext cx="0" cy="10012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49FD225-4F2C-E44F-9856-8BE257745255}"/>
              </a:ext>
            </a:extLst>
          </p:cNvPr>
          <p:cNvCxnSpPr/>
          <p:nvPr/>
        </p:nvCxnSpPr>
        <p:spPr>
          <a:xfrm>
            <a:off x="8841248" y="551698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8AB1250B-3C66-314A-9500-3A40C943B452}"/>
              </a:ext>
            </a:extLst>
          </p:cNvPr>
          <p:cNvSpPr txBox="1"/>
          <p:nvPr/>
        </p:nvSpPr>
        <p:spPr>
          <a:xfrm>
            <a:off x="8992230" y="5426470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3E01F7C-2419-924C-89D1-08B04B87C132}"/>
              </a:ext>
            </a:extLst>
          </p:cNvPr>
          <p:cNvSpPr txBox="1"/>
          <p:nvPr/>
        </p:nvSpPr>
        <p:spPr>
          <a:xfrm>
            <a:off x="8992230" y="4911441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5EB97B54-AA4D-EC46-82EE-63E091E1E96C}"/>
              </a:ext>
            </a:extLst>
          </p:cNvPr>
          <p:cNvCxnSpPr>
            <a:cxnSpLocks/>
          </p:cNvCxnSpPr>
          <p:nvPr/>
        </p:nvCxnSpPr>
        <p:spPr>
          <a:xfrm flipH="1">
            <a:off x="8804132" y="500941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64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08D03E1-FB86-1D4A-A8C2-F256808CEF43}"/>
              </a:ext>
            </a:extLst>
          </p:cNvPr>
          <p:cNvSpPr/>
          <p:nvPr/>
        </p:nvSpPr>
        <p:spPr>
          <a:xfrm>
            <a:off x="6302796" y="508485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2A97B5-CEDA-1543-90BB-8CC758A9FF2C}"/>
              </a:ext>
            </a:extLst>
          </p:cNvPr>
          <p:cNvSpPr/>
          <p:nvPr/>
        </p:nvSpPr>
        <p:spPr>
          <a:xfrm>
            <a:off x="6097611" y="2446791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4F5E21-37AE-A24C-8412-E596792512ED}"/>
              </a:ext>
            </a:extLst>
          </p:cNvPr>
          <p:cNvSpPr txBox="1"/>
          <p:nvPr/>
        </p:nvSpPr>
        <p:spPr>
          <a:xfrm rot="18838318">
            <a:off x="2510138" y="1352191"/>
            <a:ext cx="1210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D9A56D-8632-1D46-B687-13A9F825107E}"/>
              </a:ext>
            </a:extLst>
          </p:cNvPr>
          <p:cNvCxnSpPr>
            <a:cxnSpLocks/>
          </p:cNvCxnSpPr>
          <p:nvPr/>
        </p:nvCxnSpPr>
        <p:spPr>
          <a:xfrm flipH="1">
            <a:off x="10442904" y="266943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6C46533-75E7-D349-A9E4-4C2680279ED4}"/>
              </a:ext>
            </a:extLst>
          </p:cNvPr>
          <p:cNvSpPr txBox="1"/>
          <p:nvPr/>
        </p:nvSpPr>
        <p:spPr>
          <a:xfrm>
            <a:off x="10627172" y="2539347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54D140-77A6-7E4E-998C-410C607ED2CB}"/>
              </a:ext>
            </a:extLst>
          </p:cNvPr>
          <p:cNvSpPr txBox="1"/>
          <p:nvPr/>
        </p:nvSpPr>
        <p:spPr>
          <a:xfrm>
            <a:off x="10627172" y="490019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1890338-8DDA-2947-B44A-46F3F6BC5F09}"/>
              </a:ext>
            </a:extLst>
          </p:cNvPr>
          <p:cNvCxnSpPr>
            <a:cxnSpLocks/>
          </p:cNvCxnSpPr>
          <p:nvPr/>
        </p:nvCxnSpPr>
        <p:spPr>
          <a:xfrm flipH="1">
            <a:off x="10439074" y="499816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CB4CC80-44D5-754C-81AE-91A15A14D5EF}"/>
              </a:ext>
            </a:extLst>
          </p:cNvPr>
          <p:cNvCxnSpPr>
            <a:cxnSpLocks/>
          </p:cNvCxnSpPr>
          <p:nvPr/>
        </p:nvCxnSpPr>
        <p:spPr>
          <a:xfrm flipH="1">
            <a:off x="4746040" y="5055718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9C18DEF-2AD0-5B44-975C-014CF14CD5BF}"/>
              </a:ext>
            </a:extLst>
          </p:cNvPr>
          <p:cNvCxnSpPr>
            <a:cxnSpLocks/>
          </p:cNvCxnSpPr>
          <p:nvPr/>
        </p:nvCxnSpPr>
        <p:spPr>
          <a:xfrm flipH="1">
            <a:off x="4746040" y="593444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625437-7F9D-BE49-8BCF-FBC1E3A21EF6}"/>
              </a:ext>
            </a:extLst>
          </p:cNvPr>
          <p:cNvCxnSpPr>
            <a:cxnSpLocks/>
          </p:cNvCxnSpPr>
          <p:nvPr/>
        </p:nvCxnSpPr>
        <p:spPr>
          <a:xfrm flipH="1">
            <a:off x="4737388" y="6050054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AE68268-18FB-B94D-9DE5-88F42D1E6C27}"/>
              </a:ext>
            </a:extLst>
          </p:cNvPr>
          <p:cNvSpPr txBox="1"/>
          <p:nvPr/>
        </p:nvSpPr>
        <p:spPr>
          <a:xfrm>
            <a:off x="4934138" y="4934503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315D3F-5114-2E4E-A586-79DC59EB6744}"/>
              </a:ext>
            </a:extLst>
          </p:cNvPr>
          <p:cNvSpPr txBox="1"/>
          <p:nvPr/>
        </p:nvSpPr>
        <p:spPr>
          <a:xfrm>
            <a:off x="4934138" y="5819222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ED2A14-2B56-F446-A079-A176D9C7B8BE}"/>
              </a:ext>
            </a:extLst>
          </p:cNvPr>
          <p:cNvSpPr txBox="1"/>
          <p:nvPr/>
        </p:nvSpPr>
        <p:spPr>
          <a:xfrm>
            <a:off x="4934138" y="5934638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65456-89DA-7048-B227-30F0289CFCCA}"/>
              </a:ext>
            </a:extLst>
          </p:cNvPr>
          <p:cNvCxnSpPr>
            <a:cxnSpLocks/>
          </p:cNvCxnSpPr>
          <p:nvPr/>
        </p:nvCxnSpPr>
        <p:spPr>
          <a:xfrm>
            <a:off x="10459038" y="2759067"/>
            <a:ext cx="0" cy="1696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244EC3-9F48-D948-BD2F-7F3B3FA760F3}"/>
              </a:ext>
            </a:extLst>
          </p:cNvPr>
          <p:cNvCxnSpPr/>
          <p:nvPr/>
        </p:nvCxnSpPr>
        <p:spPr>
          <a:xfrm>
            <a:off x="10459038" y="2842442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416386A-2D56-9D4E-9CC8-F0C7C116F19F}"/>
              </a:ext>
            </a:extLst>
          </p:cNvPr>
          <p:cNvSpPr txBox="1"/>
          <p:nvPr/>
        </p:nvSpPr>
        <p:spPr>
          <a:xfrm>
            <a:off x="10610020" y="2751923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A771FE4-96DC-9048-8B4E-8E66FD0B8672}"/>
              </a:ext>
            </a:extLst>
          </p:cNvPr>
          <p:cNvCxnSpPr>
            <a:cxnSpLocks/>
          </p:cNvCxnSpPr>
          <p:nvPr/>
        </p:nvCxnSpPr>
        <p:spPr>
          <a:xfrm>
            <a:off x="10470093" y="5102952"/>
            <a:ext cx="0" cy="10171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7652AA0-C225-6242-A4EB-19A7B1E2C64B}"/>
              </a:ext>
            </a:extLst>
          </p:cNvPr>
          <p:cNvCxnSpPr>
            <a:cxnSpLocks/>
          </p:cNvCxnSpPr>
          <p:nvPr/>
        </p:nvCxnSpPr>
        <p:spPr>
          <a:xfrm>
            <a:off x="10461377" y="556008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84CEBFE-3CC8-2E4E-B8B0-3BE2F96AB52B}"/>
              </a:ext>
            </a:extLst>
          </p:cNvPr>
          <p:cNvSpPr txBox="1"/>
          <p:nvPr/>
        </p:nvSpPr>
        <p:spPr>
          <a:xfrm>
            <a:off x="10605712" y="5466693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5B9D043-0AD1-4B4A-940D-F18D99A8D27A}"/>
              </a:ext>
            </a:extLst>
          </p:cNvPr>
          <p:cNvSpPr/>
          <p:nvPr/>
        </p:nvSpPr>
        <p:spPr>
          <a:xfrm>
            <a:off x="766993" y="2842442"/>
            <a:ext cx="47160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αMBP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AA7A68C-48AA-3144-AB11-C7913F1A06A5}"/>
              </a:ext>
            </a:extLst>
          </p:cNvPr>
          <p:cNvSpPr txBox="1"/>
          <p:nvPr/>
        </p:nvSpPr>
        <p:spPr>
          <a:xfrm rot="18838318">
            <a:off x="2236153" y="1235534"/>
            <a:ext cx="15776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l-GR" sz="900" dirty="0"/>
              <a:t>σ</a:t>
            </a:r>
            <a:r>
              <a:rPr lang="en-US" sz="900" baseline="30000" dirty="0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/>
              <a:t>cytTM-SpoIVFB</a:t>
            </a:r>
            <a:endParaRPr lang="en-US" sz="9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9B7F071-CE5B-E446-A381-76BC36CB44FA}"/>
              </a:ext>
            </a:extLst>
          </p:cNvPr>
          <p:cNvSpPr txBox="1"/>
          <p:nvPr/>
        </p:nvSpPr>
        <p:spPr>
          <a:xfrm rot="18838318">
            <a:off x="2631858" y="1207776"/>
            <a:ext cx="1641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7B25590-D9EA-684F-BB8D-8E7AC6DC4902}"/>
              </a:ext>
            </a:extLst>
          </p:cNvPr>
          <p:cNvSpPr txBox="1"/>
          <p:nvPr/>
        </p:nvSpPr>
        <p:spPr>
          <a:xfrm rot="18838318">
            <a:off x="2802932" y="1065878"/>
            <a:ext cx="20361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 err="1"/>
              <a:t>Cys</a:t>
            </a:r>
            <a:r>
              <a:rPr lang="en-US" sz="900" dirty="0"/>
              <a:t>-less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EC70A4-6422-2C45-8610-84401CD65D35}"/>
              </a:ext>
            </a:extLst>
          </p:cNvPr>
          <p:cNvSpPr txBox="1"/>
          <p:nvPr/>
        </p:nvSpPr>
        <p:spPr>
          <a:xfrm rot="18838318">
            <a:off x="7990143" y="948394"/>
            <a:ext cx="1210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D7D265-A16E-2C4F-AE01-6837894FA0B5}"/>
              </a:ext>
            </a:extLst>
          </p:cNvPr>
          <p:cNvSpPr txBox="1"/>
          <p:nvPr/>
        </p:nvSpPr>
        <p:spPr>
          <a:xfrm rot="18838318">
            <a:off x="7715345" y="817810"/>
            <a:ext cx="15776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l-GR" sz="900" dirty="0"/>
              <a:t>σ</a:t>
            </a:r>
            <a:r>
              <a:rPr lang="en-US" sz="900" baseline="30000" dirty="0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/>
              <a:t>cytTM-SpoIVFB</a:t>
            </a:r>
            <a:endParaRPr lang="en-US" sz="9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5108D7C-4CD2-4F4A-B40B-CDC2C90847BD}"/>
              </a:ext>
            </a:extLst>
          </p:cNvPr>
          <p:cNvSpPr txBox="1"/>
          <p:nvPr/>
        </p:nvSpPr>
        <p:spPr>
          <a:xfrm rot="18838318">
            <a:off x="8135153" y="793228"/>
            <a:ext cx="1641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CB4E771-5680-AE41-A158-CF03742EAFC1}"/>
              </a:ext>
            </a:extLst>
          </p:cNvPr>
          <p:cNvSpPr txBox="1"/>
          <p:nvPr/>
        </p:nvSpPr>
        <p:spPr>
          <a:xfrm rot="18838318">
            <a:off x="8293973" y="644374"/>
            <a:ext cx="20361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 err="1"/>
              <a:t>Cys</a:t>
            </a:r>
            <a:r>
              <a:rPr lang="en-US" sz="900" dirty="0"/>
              <a:t>-less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F64896-440E-794A-8C75-ADFA8BC060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36"/>
          <a:stretch/>
        </p:blipFill>
        <p:spPr>
          <a:xfrm>
            <a:off x="1202768" y="4002976"/>
            <a:ext cx="3514878" cy="24340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D3D8BF-99B0-7E41-9590-EF6EA532A8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696"/>
          <a:stretch/>
        </p:blipFill>
        <p:spPr>
          <a:xfrm>
            <a:off x="6776425" y="3990758"/>
            <a:ext cx="3616554" cy="23371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9FA4628-47FB-384D-8250-1BFA9418EC37}"/>
              </a:ext>
            </a:extLst>
          </p:cNvPr>
          <p:cNvSpPr txBox="1"/>
          <p:nvPr/>
        </p:nvSpPr>
        <p:spPr>
          <a:xfrm>
            <a:off x="462202" y="293683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4FA6613-6407-2242-8781-154F3B19AA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45"/>
          <a:stretch/>
        </p:blipFill>
        <p:spPr>
          <a:xfrm>
            <a:off x="6776425" y="1527458"/>
            <a:ext cx="3620326" cy="23890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177930D-E91B-FB48-A90C-C9EE9542CE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52"/>
          <a:stretch/>
        </p:blipFill>
        <p:spPr>
          <a:xfrm>
            <a:off x="1202768" y="1939487"/>
            <a:ext cx="3509322" cy="19785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375AB00-9981-7B45-82AB-804C9139DB5A}"/>
              </a:ext>
            </a:extLst>
          </p:cNvPr>
          <p:cNvSpPr txBox="1"/>
          <p:nvPr/>
        </p:nvSpPr>
        <p:spPr>
          <a:xfrm>
            <a:off x="4928056" y="2484772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9446F52-EEEA-1C4A-8CA3-5021C3D04D3C}"/>
              </a:ext>
            </a:extLst>
          </p:cNvPr>
          <p:cNvCxnSpPr>
            <a:cxnSpLocks/>
          </p:cNvCxnSpPr>
          <p:nvPr/>
        </p:nvCxnSpPr>
        <p:spPr>
          <a:xfrm flipH="1">
            <a:off x="4739958" y="2582742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9246868-33A6-EF48-898D-24C7CFFF0F2F}"/>
              </a:ext>
            </a:extLst>
          </p:cNvPr>
          <p:cNvCxnSpPr>
            <a:cxnSpLocks/>
          </p:cNvCxnSpPr>
          <p:nvPr/>
        </p:nvCxnSpPr>
        <p:spPr>
          <a:xfrm>
            <a:off x="4783511" y="2669438"/>
            <a:ext cx="0" cy="10135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FDBE6BF-A5DB-BA47-9987-19147D6C23BE}"/>
              </a:ext>
            </a:extLst>
          </p:cNvPr>
          <p:cNvCxnSpPr>
            <a:cxnSpLocks/>
          </p:cNvCxnSpPr>
          <p:nvPr/>
        </p:nvCxnSpPr>
        <p:spPr>
          <a:xfrm>
            <a:off x="4783721" y="3156028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2B604BEF-B3E6-AB41-827A-7925A8C290BC}"/>
              </a:ext>
            </a:extLst>
          </p:cNvPr>
          <p:cNvSpPr txBox="1"/>
          <p:nvPr/>
        </p:nvSpPr>
        <p:spPr>
          <a:xfrm>
            <a:off x="4928056" y="3062632"/>
            <a:ext cx="357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***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0B7AF52-8668-4044-89DE-AE725B6CE3B3}"/>
              </a:ext>
            </a:extLst>
          </p:cNvPr>
          <p:cNvSpPr/>
          <p:nvPr/>
        </p:nvSpPr>
        <p:spPr>
          <a:xfrm>
            <a:off x="766993" y="5177028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</p:spTree>
    <p:extLst>
      <p:ext uri="{BB962C8B-B14F-4D97-AF65-F5344CB8AC3E}">
        <p14:creationId xmlns:p14="http://schemas.microsoft.com/office/powerpoint/2010/main" val="1861882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63DA5C2-531A-524B-9556-9B3F4A23A090}"/>
              </a:ext>
            </a:extLst>
          </p:cNvPr>
          <p:cNvSpPr/>
          <p:nvPr/>
        </p:nvSpPr>
        <p:spPr>
          <a:xfrm>
            <a:off x="766993" y="5177028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8D03E1-FB86-1D4A-A8C2-F256808CEF43}"/>
              </a:ext>
            </a:extLst>
          </p:cNvPr>
          <p:cNvSpPr/>
          <p:nvPr/>
        </p:nvSpPr>
        <p:spPr>
          <a:xfrm>
            <a:off x="6302796" y="508485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2A97B5-CEDA-1543-90BB-8CC758A9FF2C}"/>
              </a:ext>
            </a:extLst>
          </p:cNvPr>
          <p:cNvSpPr/>
          <p:nvPr/>
        </p:nvSpPr>
        <p:spPr>
          <a:xfrm>
            <a:off x="6123814" y="2698393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4F5E21-37AE-A24C-8412-E596792512ED}"/>
              </a:ext>
            </a:extLst>
          </p:cNvPr>
          <p:cNvSpPr txBox="1"/>
          <p:nvPr/>
        </p:nvSpPr>
        <p:spPr>
          <a:xfrm rot="18838318">
            <a:off x="2457933" y="1105475"/>
            <a:ext cx="1210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D9A56D-8632-1D46-B687-13A9F825107E}"/>
              </a:ext>
            </a:extLst>
          </p:cNvPr>
          <p:cNvCxnSpPr>
            <a:cxnSpLocks/>
          </p:cNvCxnSpPr>
          <p:nvPr/>
        </p:nvCxnSpPr>
        <p:spPr>
          <a:xfrm flipH="1">
            <a:off x="10435021" y="2807125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6C46533-75E7-D349-A9E4-4C2680279ED4}"/>
              </a:ext>
            </a:extLst>
          </p:cNvPr>
          <p:cNvSpPr txBox="1"/>
          <p:nvPr/>
        </p:nvSpPr>
        <p:spPr>
          <a:xfrm>
            <a:off x="10619289" y="2677034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54D140-77A6-7E4E-998C-410C607ED2CB}"/>
              </a:ext>
            </a:extLst>
          </p:cNvPr>
          <p:cNvSpPr txBox="1"/>
          <p:nvPr/>
        </p:nvSpPr>
        <p:spPr>
          <a:xfrm>
            <a:off x="10627172" y="490019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1890338-8DDA-2947-B44A-46F3F6BC5F09}"/>
              </a:ext>
            </a:extLst>
          </p:cNvPr>
          <p:cNvCxnSpPr>
            <a:cxnSpLocks/>
          </p:cNvCxnSpPr>
          <p:nvPr/>
        </p:nvCxnSpPr>
        <p:spPr>
          <a:xfrm flipH="1">
            <a:off x="10439074" y="4998161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CB4CC80-44D5-754C-81AE-91A15A14D5EF}"/>
              </a:ext>
            </a:extLst>
          </p:cNvPr>
          <p:cNvCxnSpPr>
            <a:cxnSpLocks/>
          </p:cNvCxnSpPr>
          <p:nvPr/>
        </p:nvCxnSpPr>
        <p:spPr>
          <a:xfrm flipH="1">
            <a:off x="4746040" y="5032069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9C18DEF-2AD0-5B44-975C-014CF14CD5BF}"/>
              </a:ext>
            </a:extLst>
          </p:cNvPr>
          <p:cNvCxnSpPr>
            <a:cxnSpLocks/>
          </p:cNvCxnSpPr>
          <p:nvPr/>
        </p:nvCxnSpPr>
        <p:spPr>
          <a:xfrm flipH="1">
            <a:off x="4746040" y="5934440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625437-7F9D-BE49-8BCF-FBC1E3A21EF6}"/>
              </a:ext>
            </a:extLst>
          </p:cNvPr>
          <p:cNvCxnSpPr>
            <a:cxnSpLocks/>
          </p:cNvCxnSpPr>
          <p:nvPr/>
        </p:nvCxnSpPr>
        <p:spPr>
          <a:xfrm flipH="1">
            <a:off x="4737388" y="6050054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AE68268-18FB-B94D-9DE5-88F42D1E6C27}"/>
              </a:ext>
            </a:extLst>
          </p:cNvPr>
          <p:cNvSpPr txBox="1"/>
          <p:nvPr/>
        </p:nvSpPr>
        <p:spPr>
          <a:xfrm>
            <a:off x="4934138" y="4910854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cytTM-SpoIVFB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315D3F-5114-2E4E-A586-79DC59EB6744}"/>
              </a:ext>
            </a:extLst>
          </p:cNvPr>
          <p:cNvSpPr txBox="1"/>
          <p:nvPr/>
        </p:nvSpPr>
        <p:spPr>
          <a:xfrm>
            <a:off x="4934138" y="5819222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ED2A14-2B56-F446-A079-A176D9C7B8BE}"/>
              </a:ext>
            </a:extLst>
          </p:cNvPr>
          <p:cNvSpPr txBox="1"/>
          <p:nvPr/>
        </p:nvSpPr>
        <p:spPr>
          <a:xfrm>
            <a:off x="4934138" y="5934638"/>
            <a:ext cx="9877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65456-89DA-7048-B227-30F0289CFCCA}"/>
              </a:ext>
            </a:extLst>
          </p:cNvPr>
          <p:cNvCxnSpPr>
            <a:cxnSpLocks/>
          </p:cNvCxnSpPr>
          <p:nvPr/>
        </p:nvCxnSpPr>
        <p:spPr>
          <a:xfrm>
            <a:off x="10451155" y="2896754"/>
            <a:ext cx="0" cy="1696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244EC3-9F48-D948-BD2F-7F3B3FA760F3}"/>
              </a:ext>
            </a:extLst>
          </p:cNvPr>
          <p:cNvCxnSpPr/>
          <p:nvPr/>
        </p:nvCxnSpPr>
        <p:spPr>
          <a:xfrm>
            <a:off x="10451155" y="298012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416386A-2D56-9D4E-9CC8-F0C7C116F19F}"/>
              </a:ext>
            </a:extLst>
          </p:cNvPr>
          <p:cNvSpPr txBox="1"/>
          <p:nvPr/>
        </p:nvSpPr>
        <p:spPr>
          <a:xfrm>
            <a:off x="10602137" y="288961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A771FE4-96DC-9048-8B4E-8E66FD0B8672}"/>
              </a:ext>
            </a:extLst>
          </p:cNvPr>
          <p:cNvCxnSpPr>
            <a:cxnSpLocks/>
          </p:cNvCxnSpPr>
          <p:nvPr/>
        </p:nvCxnSpPr>
        <p:spPr>
          <a:xfrm>
            <a:off x="10470093" y="5102952"/>
            <a:ext cx="0" cy="7999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7652AA0-C225-6242-A4EB-19A7B1E2C64B}"/>
              </a:ext>
            </a:extLst>
          </p:cNvPr>
          <p:cNvCxnSpPr>
            <a:cxnSpLocks/>
          </p:cNvCxnSpPr>
          <p:nvPr/>
        </p:nvCxnSpPr>
        <p:spPr>
          <a:xfrm>
            <a:off x="10461377" y="545848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84CEBFE-3CC8-2E4E-B8B0-3BE2F96AB52B}"/>
              </a:ext>
            </a:extLst>
          </p:cNvPr>
          <p:cNvSpPr txBox="1"/>
          <p:nvPr/>
        </p:nvSpPr>
        <p:spPr>
          <a:xfrm>
            <a:off x="10605712" y="5365093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5B9D043-0AD1-4B4A-940D-F18D99A8D27A}"/>
              </a:ext>
            </a:extLst>
          </p:cNvPr>
          <p:cNvSpPr/>
          <p:nvPr/>
        </p:nvSpPr>
        <p:spPr>
          <a:xfrm>
            <a:off x="766993" y="2842442"/>
            <a:ext cx="47160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αMBP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AA7A68C-48AA-3144-AB11-C7913F1A06A5}"/>
              </a:ext>
            </a:extLst>
          </p:cNvPr>
          <p:cNvSpPr txBox="1"/>
          <p:nvPr/>
        </p:nvSpPr>
        <p:spPr>
          <a:xfrm rot="18838318">
            <a:off x="2206212" y="971467"/>
            <a:ext cx="15776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l-GR" sz="900" dirty="0"/>
              <a:t>σ</a:t>
            </a:r>
            <a:r>
              <a:rPr lang="en-US" sz="900" baseline="30000" dirty="0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/>
              <a:t>cytTM-SpoIVFB</a:t>
            </a:r>
            <a:endParaRPr lang="en-US" sz="9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9B7F071-CE5B-E446-A381-76BC36CB44FA}"/>
              </a:ext>
            </a:extLst>
          </p:cNvPr>
          <p:cNvSpPr txBox="1"/>
          <p:nvPr/>
        </p:nvSpPr>
        <p:spPr>
          <a:xfrm rot="18838318">
            <a:off x="2568498" y="954364"/>
            <a:ext cx="1641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7B25590-D9EA-684F-BB8D-8E7AC6DC4902}"/>
              </a:ext>
            </a:extLst>
          </p:cNvPr>
          <p:cNvSpPr txBox="1"/>
          <p:nvPr/>
        </p:nvSpPr>
        <p:spPr>
          <a:xfrm rot="18838318">
            <a:off x="2731909" y="801194"/>
            <a:ext cx="20361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 err="1"/>
              <a:t>Cys</a:t>
            </a:r>
            <a:r>
              <a:rPr lang="en-US" sz="900" dirty="0"/>
              <a:t>-less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EC70A4-6422-2C45-8610-84401CD65D35}"/>
              </a:ext>
            </a:extLst>
          </p:cNvPr>
          <p:cNvSpPr txBox="1"/>
          <p:nvPr/>
        </p:nvSpPr>
        <p:spPr>
          <a:xfrm rot="18838318">
            <a:off x="7912993" y="1035535"/>
            <a:ext cx="1210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D7D265-A16E-2C4F-AE01-6837894FA0B5}"/>
              </a:ext>
            </a:extLst>
          </p:cNvPr>
          <p:cNvSpPr txBox="1"/>
          <p:nvPr/>
        </p:nvSpPr>
        <p:spPr>
          <a:xfrm rot="18838318">
            <a:off x="7616474" y="917245"/>
            <a:ext cx="15680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l-GR" sz="900" dirty="0"/>
              <a:t>σ</a:t>
            </a:r>
            <a:r>
              <a:rPr lang="en-US" sz="900" baseline="30000" dirty="0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/>
              <a:t>cytTM</a:t>
            </a:r>
            <a:r>
              <a:rPr lang="en-US" sz="900" dirty="0" err="1"/>
              <a:t>-</a:t>
            </a:r>
            <a:r>
              <a:rPr lang="en-US" sz="900" dirty="0" err="1" smtClean="0"/>
              <a:t>SpoIVFB</a:t>
            </a:r>
            <a:endParaRPr lang="en-US" sz="9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5108D7C-4CD2-4F4A-B40B-CDC2C90847BD}"/>
              </a:ext>
            </a:extLst>
          </p:cNvPr>
          <p:cNvSpPr txBox="1"/>
          <p:nvPr/>
        </p:nvSpPr>
        <p:spPr>
          <a:xfrm rot="18838318">
            <a:off x="8080983" y="849186"/>
            <a:ext cx="16417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CB4E771-5680-AE41-A158-CF03742EAFC1}"/>
              </a:ext>
            </a:extLst>
          </p:cNvPr>
          <p:cNvSpPr txBox="1"/>
          <p:nvPr/>
        </p:nvSpPr>
        <p:spPr>
          <a:xfrm rot="18838318">
            <a:off x="8236263" y="719818"/>
            <a:ext cx="20361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Cys</a:t>
            </a:r>
            <a:r>
              <a:rPr lang="en-US" sz="900" dirty="0"/>
              <a:t>-less SpoIVFA/</a:t>
            </a:r>
            <a:r>
              <a:rPr lang="en-US" sz="900" dirty="0" err="1"/>
              <a:t>Cys</a:t>
            </a:r>
            <a:r>
              <a:rPr lang="en-US" sz="900" dirty="0"/>
              <a:t>-less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FA4628-47FB-384D-8250-1BFA9418EC37}"/>
              </a:ext>
            </a:extLst>
          </p:cNvPr>
          <p:cNvSpPr txBox="1"/>
          <p:nvPr/>
        </p:nvSpPr>
        <p:spPr>
          <a:xfrm>
            <a:off x="462202" y="293683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75AB00-9981-7B45-82AB-804C9139DB5A}"/>
              </a:ext>
            </a:extLst>
          </p:cNvPr>
          <p:cNvSpPr txBox="1"/>
          <p:nvPr/>
        </p:nvSpPr>
        <p:spPr>
          <a:xfrm>
            <a:off x="4928056" y="2146372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MBP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  <a:p>
            <a:endParaRPr lang="en-US" sz="900" dirty="0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9446F52-EEEA-1C4A-8CA3-5021C3D04D3C}"/>
              </a:ext>
            </a:extLst>
          </p:cNvPr>
          <p:cNvCxnSpPr>
            <a:cxnSpLocks/>
          </p:cNvCxnSpPr>
          <p:nvPr/>
        </p:nvCxnSpPr>
        <p:spPr>
          <a:xfrm flipH="1">
            <a:off x="4739958" y="2244342"/>
            <a:ext cx="230138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9246868-33A6-EF48-898D-24C7CFFF0F2F}"/>
              </a:ext>
            </a:extLst>
          </p:cNvPr>
          <p:cNvCxnSpPr>
            <a:cxnSpLocks/>
          </p:cNvCxnSpPr>
          <p:nvPr/>
        </p:nvCxnSpPr>
        <p:spPr>
          <a:xfrm flipH="1">
            <a:off x="4776803" y="2331038"/>
            <a:ext cx="6708" cy="11825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FDBE6BF-A5DB-BA47-9987-19147D6C23BE}"/>
              </a:ext>
            </a:extLst>
          </p:cNvPr>
          <p:cNvCxnSpPr>
            <a:cxnSpLocks/>
          </p:cNvCxnSpPr>
          <p:nvPr/>
        </p:nvCxnSpPr>
        <p:spPr>
          <a:xfrm>
            <a:off x="4783721" y="2860828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2B604BEF-B3E6-AB41-827A-7925A8C290BC}"/>
              </a:ext>
            </a:extLst>
          </p:cNvPr>
          <p:cNvSpPr txBox="1"/>
          <p:nvPr/>
        </p:nvSpPr>
        <p:spPr>
          <a:xfrm>
            <a:off x="4928056" y="2767432"/>
            <a:ext cx="357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***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B26998C-735C-2C4B-9172-11FFF20951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8" t="1730"/>
          <a:stretch/>
        </p:blipFill>
        <p:spPr>
          <a:xfrm>
            <a:off x="1202492" y="3990758"/>
            <a:ext cx="3505849" cy="26033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C07049-9006-444B-894D-D9C8732965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3" r="5073" b="5546"/>
          <a:stretch/>
        </p:blipFill>
        <p:spPr>
          <a:xfrm>
            <a:off x="6769222" y="3990758"/>
            <a:ext cx="3616554" cy="25990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48BD80-9EBB-A84F-A5D8-3680422A09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5" r="1004"/>
          <a:stretch/>
        </p:blipFill>
        <p:spPr>
          <a:xfrm>
            <a:off x="6763734" y="1611971"/>
            <a:ext cx="3627529" cy="22941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3BCA34-7F83-C441-BAAC-E00306AF6A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23" r="1523"/>
          <a:stretch/>
        </p:blipFill>
        <p:spPr>
          <a:xfrm>
            <a:off x="1203940" y="1683535"/>
            <a:ext cx="3484377" cy="22334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00651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0DAA372-5DC7-49B6-A937-A4D0FB71A1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A27D84-D672-46C1-8137-0A4EF68A7A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599193-897A-440A-BC55-E51C09CDF94A}">
  <ds:schemaRefs>
    <ds:schemaRef ds:uri="0b01a07b-8d13-4cb5-9d22-64822278069e"/>
    <ds:schemaRef ds:uri="198a9f0d-948e-4f5a-af70-f6d2f30972cd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165</Words>
  <Application>Microsoft Office PowerPoint</Application>
  <PresentationFormat>Widescreen</PresentationFormat>
  <Paragraphs>66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21</cp:revision>
  <dcterms:created xsi:type="dcterms:W3CDTF">2021-10-07T00:29:48Z</dcterms:created>
  <dcterms:modified xsi:type="dcterms:W3CDTF">2021-10-12T13:42:53Z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