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74"/>
    <p:restoredTop sz="95814"/>
  </p:normalViewPr>
  <p:slideViewPr>
    <p:cSldViewPr snapToGrid="0" snapToObjects="1">
      <p:cViewPr varScale="1">
        <p:scale>
          <a:sx n="113" d="100"/>
          <a:sy n="113" d="100"/>
        </p:scale>
        <p:origin x="138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459F3-D315-8B4F-A787-8969F07601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1F91B8-1884-0C46-BF31-4A69022A86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9FB5CC-3DC4-F04D-AB42-525598580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BA18B-0596-6F4E-8218-058481B89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13B30-8AC0-434C-80BE-339259F58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391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CE82-0C22-A04F-86FE-5E945676E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BE7F82-9532-2046-B83B-BE010E425B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AB2969-F359-E742-A3B5-B51DCCDDB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F6A03-3945-C145-80BD-0074C664D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29A8-7BA4-5A43-B150-855618505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921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448197-8BD5-5E4F-ACF1-5F50024C4F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BC0295-1E0B-574B-8EEB-0249C620FD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3CBA2-C2DC-3041-B732-853FE8E42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8C6AF-1A63-3646-BB48-9BC6EDEAD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A74169-E49C-F94F-885C-04A455200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34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DAA6F-E54A-AE4A-ABFB-BC3C392CD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0A015A-2B97-1E4B-B317-89A60C28AF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8FFDCF-2121-AB47-A018-A9C486034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26254-8140-6449-B7B7-0C0E1B9C5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BB188-B7AB-A941-B7D2-F99324435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33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4B19C-5A2A-3C44-A148-465306B24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291AE2-5AF5-164B-A1CC-80C65942B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2D46E1-707A-5B4B-9B1C-DFBDF8238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F0ECC2-1F61-4949-A128-6FF78877B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A966A2-0626-0248-8A85-CFAE1045E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521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913E9-4689-7343-9030-CBB52FF73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E19251-3B73-2245-B03A-B3AC3F6EBC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041AC-D7A2-5D47-A97F-72F8F5C92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BD0B20-C524-EE4E-B3E5-6DDCBF98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CFAF05-3A4A-A14C-A924-7309D7A0E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C2D-ADB1-9D41-9405-9BD20CF99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614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D434C-0875-704F-80C0-535C21D0D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1C3B4-0FB7-9446-936B-F18B104E2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B0764A-CE8B-4B4D-A78A-ED5C169F2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1D5EF2-C8E2-D64B-A7CD-CDEDCBC2F4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54A23F-4A0D-B24E-A5F0-ADE1DAE5AA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28675A-9D79-9B40-B087-31841FC1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2B72F7-6138-EC45-9E0A-8A710FF74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EF8551-01A3-D446-A9FA-0FFAF9938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996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E49D1-B021-F045-82A9-945D16866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FDE772-79C3-F442-870B-6D5D95FEF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E99F8-D66E-1644-856F-2F096C5CC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0371A-74C5-CA4A-91A1-52B83D761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816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03F001-219E-974F-85D4-8206B76B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C050BC-FE41-F04A-A003-021D772AF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04D28F-621C-8744-9981-F8FDCBE33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866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7075D-4152-6C4F-B254-1E1D503DA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42C6E-2821-124E-93AC-0D6CD6FD1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DBE590-1831-7B44-98F2-95CCB378D8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AB2838-FEC3-B248-99B6-D6170FB3C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01C84-B80F-7F4E-B2F9-1ADE791A9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243D1-472B-8A48-A559-D12079058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282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48800-64BF-E644-8558-466327CDD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8EAF08-2DCC-4047-AE35-DFA4D4E6D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2F2D59-C91F-C74D-A9AD-9692B577F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608150-8ACC-0F47-9EEA-89EB8086F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AE2669-722B-6B48-8B42-633956253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BCBFCA-4995-1F4E-B834-6B3FC5DE5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478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0C379B-7612-2B43-BBEF-DF1E2FE01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2B8797-8E31-AE42-8F3C-014DA5DA2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E91AE-8DC3-CB41-B2F7-A4B754A184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42370-78DA-6C42-AEEC-25A1FEDE603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990A0-989F-DC46-BC2E-74A48388D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821B3-F74A-C24B-B996-A9E67290E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4275C-9578-C749-B09C-F3632A152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415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395571" y="5328340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 smtClean="0"/>
              <a:t>αHis</a:t>
            </a:r>
            <a:endParaRPr lang="en-US" sz="9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725D388-1F54-FC40-BE44-7C98F380844A}"/>
              </a:ext>
            </a:extLst>
          </p:cNvPr>
          <p:cNvSpPr/>
          <p:nvPr/>
        </p:nvSpPr>
        <p:spPr>
          <a:xfrm>
            <a:off x="375534" y="1752213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60604A-FA44-764A-809D-BEF8BACCDE9A}"/>
              </a:ext>
            </a:extLst>
          </p:cNvPr>
          <p:cNvSpPr/>
          <p:nvPr/>
        </p:nvSpPr>
        <p:spPr>
          <a:xfrm>
            <a:off x="3707458" y="1721483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3F479FE-3A6C-8F4D-AAE9-62475365DAC8}"/>
              </a:ext>
            </a:extLst>
          </p:cNvPr>
          <p:cNvCxnSpPr>
            <a:cxnSpLocks/>
          </p:cNvCxnSpPr>
          <p:nvPr/>
        </p:nvCxnSpPr>
        <p:spPr>
          <a:xfrm flipH="1">
            <a:off x="7481470" y="2472629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55168AB-8B22-1B4B-8C16-44A4C4912DD8}"/>
              </a:ext>
            </a:extLst>
          </p:cNvPr>
          <p:cNvSpPr txBox="1"/>
          <p:nvPr/>
        </p:nvSpPr>
        <p:spPr>
          <a:xfrm>
            <a:off x="7669568" y="2357213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896D99-4637-8B47-B4D2-475F6AE5D604}"/>
              </a:ext>
            </a:extLst>
          </p:cNvPr>
          <p:cNvSpPr txBox="1"/>
          <p:nvPr/>
        </p:nvSpPr>
        <p:spPr>
          <a:xfrm>
            <a:off x="2734470" y="1575816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F61238A-21FC-E746-A684-812DAA1D8397}"/>
              </a:ext>
            </a:extLst>
          </p:cNvPr>
          <p:cNvCxnSpPr>
            <a:cxnSpLocks/>
          </p:cNvCxnSpPr>
          <p:nvPr/>
        </p:nvCxnSpPr>
        <p:spPr>
          <a:xfrm flipH="1">
            <a:off x="2546372" y="1673786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76A5EF1-C6BD-6B49-8E95-E0A224DCACA8}"/>
              </a:ext>
            </a:extLst>
          </p:cNvPr>
          <p:cNvCxnSpPr>
            <a:cxnSpLocks/>
          </p:cNvCxnSpPr>
          <p:nvPr/>
        </p:nvCxnSpPr>
        <p:spPr>
          <a:xfrm flipH="1">
            <a:off x="2526540" y="5203986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26B209F-83DC-794A-9A32-DF76C9F0A294}"/>
              </a:ext>
            </a:extLst>
          </p:cNvPr>
          <p:cNvCxnSpPr>
            <a:cxnSpLocks/>
          </p:cNvCxnSpPr>
          <p:nvPr/>
        </p:nvCxnSpPr>
        <p:spPr>
          <a:xfrm flipH="1">
            <a:off x="2526540" y="6037957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7A7A57D-4713-694A-A7A7-1DE2852E3BF3}"/>
              </a:ext>
            </a:extLst>
          </p:cNvPr>
          <p:cNvCxnSpPr>
            <a:cxnSpLocks/>
          </p:cNvCxnSpPr>
          <p:nvPr/>
        </p:nvCxnSpPr>
        <p:spPr>
          <a:xfrm flipH="1">
            <a:off x="2517888" y="6153571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81C41C6-E51B-C640-8FE5-016A95B3D039}"/>
              </a:ext>
            </a:extLst>
          </p:cNvPr>
          <p:cNvSpPr txBox="1"/>
          <p:nvPr/>
        </p:nvSpPr>
        <p:spPr>
          <a:xfrm>
            <a:off x="2714638" y="5082771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BE9521C-ABBA-E147-ACBE-D6CE90E91559}"/>
              </a:ext>
            </a:extLst>
          </p:cNvPr>
          <p:cNvSpPr txBox="1"/>
          <p:nvPr/>
        </p:nvSpPr>
        <p:spPr>
          <a:xfrm>
            <a:off x="2714638" y="5922739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931DB13-5CE8-F74F-964E-3B346B04FE26}"/>
              </a:ext>
            </a:extLst>
          </p:cNvPr>
          <p:cNvSpPr txBox="1"/>
          <p:nvPr/>
        </p:nvSpPr>
        <p:spPr>
          <a:xfrm>
            <a:off x="2714638" y="6038155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D30C1BA-8520-1941-85C7-5A88B1FE4568}"/>
              </a:ext>
            </a:extLst>
          </p:cNvPr>
          <p:cNvSpPr txBox="1"/>
          <p:nvPr/>
        </p:nvSpPr>
        <p:spPr>
          <a:xfrm rot="18838318">
            <a:off x="911622" y="3664278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ABA280E-AF12-5544-96F5-4D5CB1AF6362}"/>
              </a:ext>
            </a:extLst>
          </p:cNvPr>
          <p:cNvSpPr txBox="1"/>
          <p:nvPr/>
        </p:nvSpPr>
        <p:spPr>
          <a:xfrm rot="18834867">
            <a:off x="1148537" y="3537358"/>
            <a:ext cx="120097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M30C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1FE301C-72F7-2942-847C-E4163B710B0C}"/>
              </a:ext>
            </a:extLst>
          </p:cNvPr>
          <p:cNvSpPr txBox="1"/>
          <p:nvPr/>
        </p:nvSpPr>
        <p:spPr>
          <a:xfrm rot="18805988">
            <a:off x="1484478" y="3666984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B747BF-1BA0-9C4C-924E-87D3528C1D1F}"/>
              </a:ext>
            </a:extLst>
          </p:cNvPr>
          <p:cNvSpPr txBox="1"/>
          <p:nvPr/>
        </p:nvSpPr>
        <p:spPr>
          <a:xfrm rot="18838318">
            <a:off x="1696829" y="3600567"/>
            <a:ext cx="10262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L62C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B5653E-4063-7A49-8E9F-7ECC4FC65066}"/>
              </a:ext>
            </a:extLst>
          </p:cNvPr>
          <p:cNvSpPr txBox="1"/>
          <p:nvPr/>
        </p:nvSpPr>
        <p:spPr>
          <a:xfrm rot="18834867">
            <a:off x="1984236" y="3593942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V63C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7DBFD19-5FBB-604C-B97B-B4B67126452B}"/>
              </a:ext>
            </a:extLst>
          </p:cNvPr>
          <p:cNvCxnSpPr>
            <a:cxnSpLocks/>
          </p:cNvCxnSpPr>
          <p:nvPr/>
        </p:nvCxnSpPr>
        <p:spPr>
          <a:xfrm>
            <a:off x="7497604" y="2506332"/>
            <a:ext cx="0" cy="4430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0A63197-29AB-1446-AEBE-CE89A8E13564}"/>
              </a:ext>
            </a:extLst>
          </p:cNvPr>
          <p:cNvCxnSpPr/>
          <p:nvPr/>
        </p:nvCxnSpPr>
        <p:spPr>
          <a:xfrm>
            <a:off x="7497604" y="2705039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65A276A-B54C-C043-8568-64CDEE36D878}"/>
              </a:ext>
            </a:extLst>
          </p:cNvPr>
          <p:cNvSpPr txBox="1"/>
          <p:nvPr/>
        </p:nvSpPr>
        <p:spPr>
          <a:xfrm>
            <a:off x="7648586" y="261452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1DEABC9-7439-6746-8616-63F05F42B627}"/>
              </a:ext>
            </a:extLst>
          </p:cNvPr>
          <p:cNvCxnSpPr>
            <a:cxnSpLocks/>
          </p:cNvCxnSpPr>
          <p:nvPr/>
        </p:nvCxnSpPr>
        <p:spPr>
          <a:xfrm>
            <a:off x="2576297" y="1739061"/>
            <a:ext cx="0" cy="8229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C637197-9A4F-7E4A-8581-E86B6036BE8E}"/>
              </a:ext>
            </a:extLst>
          </p:cNvPr>
          <p:cNvCxnSpPr>
            <a:cxnSpLocks/>
          </p:cNvCxnSpPr>
          <p:nvPr/>
        </p:nvCxnSpPr>
        <p:spPr>
          <a:xfrm>
            <a:off x="2576297" y="2128547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AD0513C7-12FC-CC4E-B25A-88C9C0BB5040}"/>
              </a:ext>
            </a:extLst>
          </p:cNvPr>
          <p:cNvSpPr txBox="1"/>
          <p:nvPr/>
        </p:nvSpPr>
        <p:spPr>
          <a:xfrm>
            <a:off x="2720632" y="2035151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2DC4B2-76FB-AD40-99F2-AC81263A9270}"/>
              </a:ext>
            </a:extLst>
          </p:cNvPr>
          <p:cNvSpPr txBox="1"/>
          <p:nvPr/>
        </p:nvSpPr>
        <p:spPr>
          <a:xfrm>
            <a:off x="247398" y="161158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785F97-513D-094D-B136-D2693C1C1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342" y="4101038"/>
            <a:ext cx="1686973" cy="25684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AB24BA9-A433-3B45-A522-616EA47E4C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268" y="863737"/>
            <a:ext cx="1698835" cy="22860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9197FE4-026E-D542-85E3-03277014EEA5}"/>
              </a:ext>
            </a:extLst>
          </p:cNvPr>
          <p:cNvSpPr txBox="1"/>
          <p:nvPr/>
        </p:nvSpPr>
        <p:spPr>
          <a:xfrm rot="18805988">
            <a:off x="1287547" y="442997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4C0FD51-3C69-5642-9768-DA49565D00D2}"/>
              </a:ext>
            </a:extLst>
          </p:cNvPr>
          <p:cNvSpPr txBox="1"/>
          <p:nvPr/>
        </p:nvSpPr>
        <p:spPr>
          <a:xfrm rot="18838318">
            <a:off x="1499898" y="376580"/>
            <a:ext cx="10262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L62C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3F44AC6-2242-274E-9DBC-F5111E8CC1D2}"/>
              </a:ext>
            </a:extLst>
          </p:cNvPr>
          <p:cNvSpPr txBox="1"/>
          <p:nvPr/>
        </p:nvSpPr>
        <p:spPr>
          <a:xfrm rot="18834867">
            <a:off x="1747549" y="369955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V63C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689B6FB8-FA55-174A-B582-A70E1E9DC0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7377" y="814506"/>
            <a:ext cx="3076651" cy="22764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D18B7364-4A31-2B41-B419-073EB2760800}"/>
              </a:ext>
            </a:extLst>
          </p:cNvPr>
          <p:cNvSpPr txBox="1"/>
          <p:nvPr/>
        </p:nvSpPr>
        <p:spPr>
          <a:xfrm rot="18805988">
            <a:off x="6252656" y="372091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2B484A-5800-9F4E-848A-27A420A7011B}"/>
              </a:ext>
            </a:extLst>
          </p:cNvPr>
          <p:cNvSpPr txBox="1"/>
          <p:nvPr/>
        </p:nvSpPr>
        <p:spPr>
          <a:xfrm rot="18838318">
            <a:off x="6465007" y="305674"/>
            <a:ext cx="10262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L62C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8F18056-8ACD-C549-BCD2-671C4B5A5EEC}"/>
              </a:ext>
            </a:extLst>
          </p:cNvPr>
          <p:cNvSpPr txBox="1"/>
          <p:nvPr/>
        </p:nvSpPr>
        <p:spPr>
          <a:xfrm rot="18834867">
            <a:off x="6712658" y="299049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V63C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F3D7E5-4CE4-AD4F-81A3-47B3D9AC3E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0405" y="4098357"/>
            <a:ext cx="3090470" cy="25711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5D32BC88-A563-5F4B-9EA2-CF5634C18389}"/>
              </a:ext>
            </a:extLst>
          </p:cNvPr>
          <p:cNvSpPr/>
          <p:nvPr/>
        </p:nvSpPr>
        <p:spPr>
          <a:xfrm>
            <a:off x="3964347" y="5328340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6190743-5457-4447-8976-8F4B004A5971}"/>
              </a:ext>
            </a:extLst>
          </p:cNvPr>
          <p:cNvSpPr txBox="1"/>
          <p:nvPr/>
        </p:nvSpPr>
        <p:spPr>
          <a:xfrm rot="18834867">
            <a:off x="4631982" y="3537358"/>
            <a:ext cx="116891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A32C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26C1D88-EBDA-9F45-BE20-133ED541C350}"/>
              </a:ext>
            </a:extLst>
          </p:cNvPr>
          <p:cNvSpPr txBox="1"/>
          <p:nvPr/>
        </p:nvSpPr>
        <p:spPr>
          <a:xfrm rot="18834867">
            <a:off x="4943154" y="3537359"/>
            <a:ext cx="11496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L33C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F50EBCD-18AE-D845-8726-C9CF62B10B40}"/>
              </a:ext>
            </a:extLst>
          </p:cNvPr>
          <p:cNvSpPr txBox="1"/>
          <p:nvPr/>
        </p:nvSpPr>
        <p:spPr>
          <a:xfrm rot="18834867">
            <a:off x="5232734" y="3525809"/>
            <a:ext cx="11673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V86C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5FF6C3F-7BF3-EA4D-B077-D6F46F7EABD4}"/>
              </a:ext>
            </a:extLst>
          </p:cNvPr>
          <p:cNvSpPr txBox="1"/>
          <p:nvPr/>
        </p:nvSpPr>
        <p:spPr>
          <a:xfrm rot="18834867">
            <a:off x="5464329" y="3512530"/>
            <a:ext cx="12362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Q181C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F705335-F3AF-4B41-8484-8FFDC62CFF45}"/>
              </a:ext>
            </a:extLst>
          </p:cNvPr>
          <p:cNvSpPr txBox="1"/>
          <p:nvPr/>
        </p:nvSpPr>
        <p:spPr>
          <a:xfrm rot="18838318">
            <a:off x="6090561" y="3573988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G40C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C99F79E-B050-6A4A-96F6-9E22A44C1124}"/>
              </a:ext>
            </a:extLst>
          </p:cNvPr>
          <p:cNvSpPr txBox="1"/>
          <p:nvPr/>
        </p:nvSpPr>
        <p:spPr>
          <a:xfrm rot="18838318">
            <a:off x="6380199" y="3568187"/>
            <a:ext cx="10454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A41C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BF5EDC8-098E-E24D-A7E8-A4B9F3B4A8B3}"/>
              </a:ext>
            </a:extLst>
          </p:cNvPr>
          <p:cNvSpPr txBox="1"/>
          <p:nvPr/>
        </p:nvSpPr>
        <p:spPr>
          <a:xfrm rot="18838318">
            <a:off x="6683426" y="3592456"/>
            <a:ext cx="10070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I56C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1341E79-EFC5-494B-B70F-8EB7C5D32176}"/>
              </a:ext>
            </a:extLst>
          </p:cNvPr>
          <p:cNvSpPr txBox="1"/>
          <p:nvPr/>
        </p:nvSpPr>
        <p:spPr>
          <a:xfrm rot="18838318">
            <a:off x="6959116" y="3559491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H57C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0207C89-AEA2-8C47-AF83-73228C52CC79}"/>
              </a:ext>
            </a:extLst>
          </p:cNvPr>
          <p:cNvCxnSpPr>
            <a:cxnSpLocks/>
          </p:cNvCxnSpPr>
          <p:nvPr/>
        </p:nvCxnSpPr>
        <p:spPr>
          <a:xfrm flipH="1">
            <a:off x="7510970" y="5060501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94A8BEB2-0C80-DD4F-B887-2347D622A97A}"/>
              </a:ext>
            </a:extLst>
          </p:cNvPr>
          <p:cNvCxnSpPr>
            <a:cxnSpLocks/>
          </p:cNvCxnSpPr>
          <p:nvPr/>
        </p:nvCxnSpPr>
        <p:spPr>
          <a:xfrm flipH="1">
            <a:off x="7510970" y="6060549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D5FF127A-D36F-6045-885E-D5EEA8E86DB5}"/>
              </a:ext>
            </a:extLst>
          </p:cNvPr>
          <p:cNvCxnSpPr>
            <a:cxnSpLocks/>
          </p:cNvCxnSpPr>
          <p:nvPr/>
        </p:nvCxnSpPr>
        <p:spPr>
          <a:xfrm flipH="1">
            <a:off x="7502318" y="6176163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7BCEBE53-D7FA-F847-9E0C-5F72C0A98B18}"/>
              </a:ext>
            </a:extLst>
          </p:cNvPr>
          <p:cNvSpPr txBox="1"/>
          <p:nvPr/>
        </p:nvSpPr>
        <p:spPr>
          <a:xfrm>
            <a:off x="7699068" y="4939286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B1BD711-1E34-614D-B50F-E43798D84080}"/>
              </a:ext>
            </a:extLst>
          </p:cNvPr>
          <p:cNvSpPr txBox="1"/>
          <p:nvPr/>
        </p:nvSpPr>
        <p:spPr>
          <a:xfrm>
            <a:off x="7699068" y="5945331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0A1666E-9FA9-4443-8028-A03B84A8AF23}"/>
              </a:ext>
            </a:extLst>
          </p:cNvPr>
          <p:cNvSpPr txBox="1"/>
          <p:nvPr/>
        </p:nvSpPr>
        <p:spPr>
          <a:xfrm>
            <a:off x="7699068" y="6060747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C131C7-AE3B-A14F-B195-5009F18623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5107" y="796753"/>
            <a:ext cx="1962938" cy="22764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9882CA61-AEEE-244F-934E-C83055FB13AA}"/>
              </a:ext>
            </a:extLst>
          </p:cNvPr>
          <p:cNvSpPr/>
          <p:nvPr/>
        </p:nvSpPr>
        <p:spPr>
          <a:xfrm>
            <a:off x="8728175" y="1749116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87B8F54-EF23-354A-A799-20C92FA1BEB0}"/>
              </a:ext>
            </a:extLst>
          </p:cNvPr>
          <p:cNvSpPr txBox="1"/>
          <p:nvPr/>
        </p:nvSpPr>
        <p:spPr>
          <a:xfrm>
            <a:off x="11372402" y="1781047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FAFEB25E-327C-654F-8198-07F4A43B766E}"/>
              </a:ext>
            </a:extLst>
          </p:cNvPr>
          <p:cNvCxnSpPr>
            <a:cxnSpLocks/>
          </p:cNvCxnSpPr>
          <p:nvPr/>
        </p:nvCxnSpPr>
        <p:spPr>
          <a:xfrm flipH="1">
            <a:off x="11184304" y="1879017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311BCB1-95F4-4943-99B3-91373187A7E3}"/>
              </a:ext>
            </a:extLst>
          </p:cNvPr>
          <p:cNvCxnSpPr>
            <a:cxnSpLocks/>
          </p:cNvCxnSpPr>
          <p:nvPr/>
        </p:nvCxnSpPr>
        <p:spPr>
          <a:xfrm>
            <a:off x="11227292" y="1944292"/>
            <a:ext cx="0" cy="914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53763CB-7533-304F-B4D6-48B3089FC2E9}"/>
              </a:ext>
            </a:extLst>
          </p:cNvPr>
          <p:cNvCxnSpPr>
            <a:cxnSpLocks/>
          </p:cNvCxnSpPr>
          <p:nvPr/>
        </p:nvCxnSpPr>
        <p:spPr>
          <a:xfrm>
            <a:off x="11227292" y="2384576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2222D388-8A04-5E42-8881-5C133D319B16}"/>
              </a:ext>
            </a:extLst>
          </p:cNvPr>
          <p:cNvSpPr txBox="1"/>
          <p:nvPr/>
        </p:nvSpPr>
        <p:spPr>
          <a:xfrm>
            <a:off x="11371627" y="2291180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025E5FA-6057-2142-B73B-0EA7C40BA44F}"/>
              </a:ext>
            </a:extLst>
          </p:cNvPr>
          <p:cNvSpPr txBox="1"/>
          <p:nvPr/>
        </p:nvSpPr>
        <p:spPr>
          <a:xfrm rot="18838318">
            <a:off x="9646949" y="289688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G40C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3A0C01E-3780-2244-9B3C-48699C81B5C3}"/>
              </a:ext>
            </a:extLst>
          </p:cNvPr>
          <p:cNvSpPr txBox="1"/>
          <p:nvPr/>
        </p:nvSpPr>
        <p:spPr>
          <a:xfrm rot="18838318">
            <a:off x="9910461" y="283887"/>
            <a:ext cx="10454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A41C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BAAA537-F616-5D4F-BDAA-0AF70A924646}"/>
              </a:ext>
            </a:extLst>
          </p:cNvPr>
          <p:cNvSpPr txBox="1"/>
          <p:nvPr/>
        </p:nvSpPr>
        <p:spPr>
          <a:xfrm rot="18838318">
            <a:off x="10148373" y="308156"/>
            <a:ext cx="10070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I56C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8D471EC-D521-B047-B60D-97D07906C780}"/>
              </a:ext>
            </a:extLst>
          </p:cNvPr>
          <p:cNvSpPr txBox="1"/>
          <p:nvPr/>
        </p:nvSpPr>
        <p:spPr>
          <a:xfrm rot="18838318">
            <a:off x="10384874" y="275191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H57C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F5E2A-8AA2-DF43-941C-C960E83252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2003" y="4190591"/>
            <a:ext cx="1977965" cy="24686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7193F060-FFB1-2B42-B3CE-07233E5CE9C3}"/>
              </a:ext>
            </a:extLst>
          </p:cNvPr>
          <p:cNvSpPr/>
          <p:nvPr/>
        </p:nvSpPr>
        <p:spPr>
          <a:xfrm>
            <a:off x="8562084" y="5322154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5C9129E-744B-284A-ACA8-393D03E9FC19}"/>
              </a:ext>
            </a:extLst>
          </p:cNvPr>
          <p:cNvSpPr txBox="1"/>
          <p:nvPr/>
        </p:nvSpPr>
        <p:spPr>
          <a:xfrm rot="18838318">
            <a:off x="9719935" y="3678200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G40C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550B898-925A-004C-8B76-BAABCEAC73C4}"/>
              </a:ext>
            </a:extLst>
          </p:cNvPr>
          <p:cNvSpPr txBox="1"/>
          <p:nvPr/>
        </p:nvSpPr>
        <p:spPr>
          <a:xfrm rot="18838318">
            <a:off x="10005090" y="3672399"/>
            <a:ext cx="10454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A41C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E8E68A5-2CB5-FD4A-8EBB-8E26C5E7520F}"/>
              </a:ext>
            </a:extLst>
          </p:cNvPr>
          <p:cNvSpPr txBox="1"/>
          <p:nvPr/>
        </p:nvSpPr>
        <p:spPr>
          <a:xfrm rot="18838318">
            <a:off x="10226770" y="3696668"/>
            <a:ext cx="10070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I56C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71CF574-E2B0-D446-BE26-E03AF2DB8C81}"/>
              </a:ext>
            </a:extLst>
          </p:cNvPr>
          <p:cNvSpPr txBox="1"/>
          <p:nvPr/>
        </p:nvSpPr>
        <p:spPr>
          <a:xfrm rot="18838318">
            <a:off x="10479504" y="3663703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H57C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D1EF9D45-F643-E24C-A67E-33BF1538D70F}"/>
              </a:ext>
            </a:extLst>
          </p:cNvPr>
          <p:cNvCxnSpPr>
            <a:cxnSpLocks/>
          </p:cNvCxnSpPr>
          <p:nvPr/>
        </p:nvCxnSpPr>
        <p:spPr>
          <a:xfrm flipH="1">
            <a:off x="11238556" y="5633382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FBC49503-F16D-7A4A-9F24-DB885F45021F}"/>
              </a:ext>
            </a:extLst>
          </p:cNvPr>
          <p:cNvSpPr txBox="1"/>
          <p:nvPr/>
        </p:nvSpPr>
        <p:spPr>
          <a:xfrm>
            <a:off x="11426654" y="5501032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61C04B8-B518-F14A-885E-1AE86D2A05CE}"/>
              </a:ext>
            </a:extLst>
          </p:cNvPr>
          <p:cNvCxnSpPr>
            <a:cxnSpLocks/>
          </p:cNvCxnSpPr>
          <p:nvPr/>
        </p:nvCxnSpPr>
        <p:spPr>
          <a:xfrm>
            <a:off x="11254690" y="5683318"/>
            <a:ext cx="0" cy="339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EB70827-EC2F-464B-B26A-DB769EB303CF}"/>
              </a:ext>
            </a:extLst>
          </p:cNvPr>
          <p:cNvCxnSpPr/>
          <p:nvPr/>
        </p:nvCxnSpPr>
        <p:spPr>
          <a:xfrm>
            <a:off x="11254690" y="5849559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6ECF7161-83B1-3046-89E3-125C2BC022D8}"/>
              </a:ext>
            </a:extLst>
          </p:cNvPr>
          <p:cNvSpPr txBox="1"/>
          <p:nvPr/>
        </p:nvSpPr>
        <p:spPr>
          <a:xfrm>
            <a:off x="11405672" y="575904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346195" y="5480740"/>
            <a:ext cx="4555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b</a:t>
            </a:r>
            <a:r>
              <a:rPr lang="en-US" sz="900" dirty="0" smtClean="0"/>
              <a:t>lot 1</a:t>
            </a:r>
            <a:endParaRPr lang="en-US" sz="900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3940518" y="5500124"/>
            <a:ext cx="4555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b</a:t>
            </a:r>
            <a:r>
              <a:rPr lang="en-US" sz="900" dirty="0" smtClean="0"/>
              <a:t>lot 2</a:t>
            </a:r>
            <a:endParaRPr lang="en-US" sz="900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369969" y="1925484"/>
            <a:ext cx="4555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b</a:t>
            </a:r>
            <a:r>
              <a:rPr lang="en-US" sz="900" dirty="0" smtClean="0"/>
              <a:t>lot 1</a:t>
            </a:r>
            <a:endParaRPr lang="en-US" sz="9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8724486" y="1925084"/>
            <a:ext cx="4555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b</a:t>
            </a:r>
            <a:r>
              <a:rPr lang="en-US" sz="900" dirty="0" smtClean="0"/>
              <a:t>lot 2</a:t>
            </a:r>
            <a:endParaRPr lang="en-US" sz="900" dirty="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3810026" y="1910424"/>
            <a:ext cx="4555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b</a:t>
            </a:r>
            <a:r>
              <a:rPr lang="en-US" sz="900" dirty="0" smtClean="0"/>
              <a:t>lot 1</a:t>
            </a:r>
            <a:endParaRPr lang="en-US" sz="900" dirty="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8667994" y="5506212"/>
            <a:ext cx="4555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b</a:t>
            </a:r>
            <a:r>
              <a:rPr lang="en-US" sz="900" dirty="0" smtClean="0"/>
              <a:t>lot 2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712785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13058" y="2513567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D30C1BA-8520-1941-85C7-5A88B1FE4568}"/>
              </a:ext>
            </a:extLst>
          </p:cNvPr>
          <p:cNvSpPr txBox="1"/>
          <p:nvPr/>
        </p:nvSpPr>
        <p:spPr>
          <a:xfrm rot="18838318">
            <a:off x="410644" y="1042086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ABA280E-AF12-5544-96F5-4D5CB1AF6362}"/>
              </a:ext>
            </a:extLst>
          </p:cNvPr>
          <p:cNvSpPr txBox="1"/>
          <p:nvPr/>
        </p:nvSpPr>
        <p:spPr>
          <a:xfrm rot="18834867">
            <a:off x="577835" y="927700"/>
            <a:ext cx="120097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M30C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2DC4B2-76FB-AD40-99F2-AC81263A9270}"/>
              </a:ext>
            </a:extLst>
          </p:cNvPr>
          <p:cNvSpPr txBox="1"/>
          <p:nvPr/>
        </p:nvSpPr>
        <p:spPr>
          <a:xfrm>
            <a:off x="15280" y="120156"/>
            <a:ext cx="1121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Sets 2 &amp; 3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D32BC88-A563-5F4B-9EA2-CF5634C18389}"/>
              </a:ext>
            </a:extLst>
          </p:cNvPr>
          <p:cNvSpPr/>
          <p:nvPr/>
        </p:nvSpPr>
        <p:spPr>
          <a:xfrm>
            <a:off x="4151408" y="5625228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F705335-F3AF-4B41-8484-8FFDC62CFF45}"/>
              </a:ext>
            </a:extLst>
          </p:cNvPr>
          <p:cNvSpPr txBox="1"/>
          <p:nvPr/>
        </p:nvSpPr>
        <p:spPr>
          <a:xfrm rot="18838318">
            <a:off x="5050707" y="437916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G40C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C99F79E-B050-6A4A-96F6-9E22A44C1124}"/>
              </a:ext>
            </a:extLst>
          </p:cNvPr>
          <p:cNvSpPr txBox="1"/>
          <p:nvPr/>
        </p:nvSpPr>
        <p:spPr>
          <a:xfrm rot="18838318">
            <a:off x="5238273" y="432115"/>
            <a:ext cx="10454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A41C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BF5EDC8-098E-E24D-A7E8-A4B9F3B4A8B3}"/>
              </a:ext>
            </a:extLst>
          </p:cNvPr>
          <p:cNvSpPr txBox="1"/>
          <p:nvPr/>
        </p:nvSpPr>
        <p:spPr>
          <a:xfrm rot="18838318">
            <a:off x="5435175" y="447878"/>
            <a:ext cx="10070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I56C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1341E79-EFC5-494B-B70F-8EB7C5D32176}"/>
              </a:ext>
            </a:extLst>
          </p:cNvPr>
          <p:cNvSpPr txBox="1"/>
          <p:nvPr/>
        </p:nvSpPr>
        <p:spPr>
          <a:xfrm rot="18838318">
            <a:off x="5600287" y="423419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H57C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0207C89-AEA2-8C47-AF83-73228C52CC79}"/>
              </a:ext>
            </a:extLst>
          </p:cNvPr>
          <p:cNvCxnSpPr>
            <a:cxnSpLocks/>
          </p:cNvCxnSpPr>
          <p:nvPr/>
        </p:nvCxnSpPr>
        <p:spPr>
          <a:xfrm flipH="1">
            <a:off x="7349046" y="5367338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94A8BEB2-0C80-DD4F-B887-2347D622A97A}"/>
              </a:ext>
            </a:extLst>
          </p:cNvPr>
          <p:cNvCxnSpPr>
            <a:cxnSpLocks/>
          </p:cNvCxnSpPr>
          <p:nvPr/>
        </p:nvCxnSpPr>
        <p:spPr>
          <a:xfrm flipH="1">
            <a:off x="7349046" y="6045901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D5FF127A-D36F-6045-885E-D5EEA8E86DB5}"/>
              </a:ext>
            </a:extLst>
          </p:cNvPr>
          <p:cNvCxnSpPr>
            <a:cxnSpLocks/>
          </p:cNvCxnSpPr>
          <p:nvPr/>
        </p:nvCxnSpPr>
        <p:spPr>
          <a:xfrm flipH="1">
            <a:off x="7340394" y="6161515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7BCEBE53-D7FA-F847-9E0C-5F72C0A98B18}"/>
              </a:ext>
            </a:extLst>
          </p:cNvPr>
          <p:cNvSpPr txBox="1"/>
          <p:nvPr/>
        </p:nvSpPr>
        <p:spPr>
          <a:xfrm>
            <a:off x="7537144" y="5246123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B1BD711-1E34-614D-B50F-E43798D84080}"/>
              </a:ext>
            </a:extLst>
          </p:cNvPr>
          <p:cNvSpPr txBox="1"/>
          <p:nvPr/>
        </p:nvSpPr>
        <p:spPr>
          <a:xfrm>
            <a:off x="7537144" y="5930683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0A1666E-9FA9-4443-8028-A03B84A8AF23}"/>
              </a:ext>
            </a:extLst>
          </p:cNvPr>
          <p:cNvSpPr txBox="1"/>
          <p:nvPr/>
        </p:nvSpPr>
        <p:spPr>
          <a:xfrm>
            <a:off x="7537144" y="6046099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DDB37FA-947F-8244-BD4E-1E07C4CC3EE9}"/>
              </a:ext>
            </a:extLst>
          </p:cNvPr>
          <p:cNvSpPr txBox="1"/>
          <p:nvPr/>
        </p:nvSpPr>
        <p:spPr>
          <a:xfrm rot="18834867">
            <a:off x="771903" y="952921"/>
            <a:ext cx="116891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A32C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5EC9C37-C978-B144-AAE0-CB7B0AA92E2A}"/>
              </a:ext>
            </a:extLst>
          </p:cNvPr>
          <p:cNvSpPr txBox="1"/>
          <p:nvPr/>
        </p:nvSpPr>
        <p:spPr>
          <a:xfrm rot="18834867">
            <a:off x="990700" y="951784"/>
            <a:ext cx="11496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L33C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4A66324-F6A8-F842-8188-9D35887B903A}"/>
              </a:ext>
            </a:extLst>
          </p:cNvPr>
          <p:cNvSpPr txBox="1"/>
          <p:nvPr/>
        </p:nvSpPr>
        <p:spPr>
          <a:xfrm rot="18834867">
            <a:off x="1182275" y="952527"/>
            <a:ext cx="11673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V86C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FF847C5-FE1D-D344-83F4-7E6807EA4524}"/>
              </a:ext>
            </a:extLst>
          </p:cNvPr>
          <p:cNvSpPr txBox="1"/>
          <p:nvPr/>
        </p:nvSpPr>
        <p:spPr>
          <a:xfrm rot="18834867">
            <a:off x="1360946" y="935322"/>
            <a:ext cx="12362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Q181C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A698105-5079-D64E-B168-02CF36894F4A}"/>
              </a:ext>
            </a:extLst>
          </p:cNvPr>
          <p:cNvSpPr txBox="1"/>
          <p:nvPr/>
        </p:nvSpPr>
        <p:spPr>
          <a:xfrm rot="18838318">
            <a:off x="1620720" y="1035735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33109BB-2390-9F46-BCF6-B3357DEA5D56}"/>
              </a:ext>
            </a:extLst>
          </p:cNvPr>
          <p:cNvSpPr txBox="1"/>
          <p:nvPr/>
        </p:nvSpPr>
        <p:spPr>
          <a:xfrm rot="18834867">
            <a:off x="1761563" y="927700"/>
            <a:ext cx="120097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M30C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03D4481-E484-4749-8396-4B015B29301F}"/>
              </a:ext>
            </a:extLst>
          </p:cNvPr>
          <p:cNvSpPr txBox="1"/>
          <p:nvPr/>
        </p:nvSpPr>
        <p:spPr>
          <a:xfrm rot="18834867">
            <a:off x="1972102" y="938505"/>
            <a:ext cx="116891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A32C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51ECC03-1DD6-7844-AB43-80F9A9758952}"/>
              </a:ext>
            </a:extLst>
          </p:cNvPr>
          <p:cNvSpPr txBox="1"/>
          <p:nvPr/>
        </p:nvSpPr>
        <p:spPr>
          <a:xfrm rot="18834867">
            <a:off x="2176327" y="945433"/>
            <a:ext cx="11496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L33C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61D97BD-3813-0C43-B5CD-F36661B6F005}"/>
              </a:ext>
            </a:extLst>
          </p:cNvPr>
          <p:cNvSpPr txBox="1"/>
          <p:nvPr/>
        </p:nvSpPr>
        <p:spPr>
          <a:xfrm rot="18834867">
            <a:off x="2379056" y="966697"/>
            <a:ext cx="11673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V86C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72A56E67-6785-254C-B84E-B16348804FAA}"/>
              </a:ext>
            </a:extLst>
          </p:cNvPr>
          <p:cNvSpPr txBox="1"/>
          <p:nvPr/>
        </p:nvSpPr>
        <p:spPr>
          <a:xfrm rot="18834867">
            <a:off x="2594027" y="938284"/>
            <a:ext cx="12362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 Q181C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F550EA-6831-874D-BFD3-6E930CCAABF1}"/>
              </a:ext>
            </a:extLst>
          </p:cNvPr>
          <p:cNvSpPr txBox="1"/>
          <p:nvPr/>
        </p:nvSpPr>
        <p:spPr>
          <a:xfrm>
            <a:off x="867928" y="3682708"/>
            <a:ext cx="417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Set 2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EB217A-BE44-C64D-8419-0BB481AD59E6}"/>
              </a:ext>
            </a:extLst>
          </p:cNvPr>
          <p:cNvCxnSpPr>
            <a:cxnSpLocks/>
          </p:cNvCxnSpPr>
          <p:nvPr/>
        </p:nvCxnSpPr>
        <p:spPr>
          <a:xfrm>
            <a:off x="1737202" y="3661457"/>
            <a:ext cx="0" cy="2601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642B9EAE-F6B1-6A4A-B25C-6EBAFEE04A16}"/>
              </a:ext>
            </a:extLst>
          </p:cNvPr>
          <p:cNvSpPr txBox="1"/>
          <p:nvPr/>
        </p:nvSpPr>
        <p:spPr>
          <a:xfrm>
            <a:off x="2229298" y="3678292"/>
            <a:ext cx="417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Set 3</a:t>
            </a:r>
          </a:p>
        </p:txBody>
      </p: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B3DFE23B-5C3C-2742-B440-CF914A555AE5}"/>
              </a:ext>
            </a:extLst>
          </p:cNvPr>
          <p:cNvCxnSpPr>
            <a:cxnSpLocks/>
          </p:cNvCxnSpPr>
          <p:nvPr/>
        </p:nvCxnSpPr>
        <p:spPr>
          <a:xfrm flipH="1">
            <a:off x="3104507" y="2403950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C7635033-97E5-854D-8502-632E8BE0B0E2}"/>
              </a:ext>
            </a:extLst>
          </p:cNvPr>
          <p:cNvCxnSpPr>
            <a:cxnSpLocks/>
          </p:cNvCxnSpPr>
          <p:nvPr/>
        </p:nvCxnSpPr>
        <p:spPr>
          <a:xfrm flipH="1">
            <a:off x="3104507" y="3113557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621AE8C3-36FB-C34D-8A41-9B81CF20CDA1}"/>
              </a:ext>
            </a:extLst>
          </p:cNvPr>
          <p:cNvCxnSpPr>
            <a:cxnSpLocks/>
          </p:cNvCxnSpPr>
          <p:nvPr/>
        </p:nvCxnSpPr>
        <p:spPr>
          <a:xfrm flipH="1">
            <a:off x="3095855" y="3229171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64F85D73-E35D-E146-8EF3-C57A71C315B1}"/>
              </a:ext>
            </a:extLst>
          </p:cNvPr>
          <p:cNvSpPr txBox="1"/>
          <p:nvPr/>
        </p:nvSpPr>
        <p:spPr>
          <a:xfrm>
            <a:off x="3292605" y="2282735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E1A7F54-C628-1043-BF60-CD9D4D91D3DE}"/>
              </a:ext>
            </a:extLst>
          </p:cNvPr>
          <p:cNvSpPr txBox="1"/>
          <p:nvPr/>
        </p:nvSpPr>
        <p:spPr>
          <a:xfrm>
            <a:off x="3292605" y="2998339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D5DBA519-587E-324D-85DC-BDFE79BB38ED}"/>
              </a:ext>
            </a:extLst>
          </p:cNvPr>
          <p:cNvSpPr txBox="1"/>
          <p:nvPr/>
        </p:nvSpPr>
        <p:spPr>
          <a:xfrm>
            <a:off x="3292605" y="3113755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BE03DDD-E319-7C46-817F-74DA42429B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068" y="4671021"/>
            <a:ext cx="2761273" cy="19081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8" name="TextBox 107">
            <a:extLst>
              <a:ext uri="{FF2B5EF4-FFF2-40B4-BE49-F238E27FC236}">
                <a16:creationId xmlns:a16="http://schemas.microsoft.com/office/drawing/2014/main" id="{156CCF7B-1D7D-8D48-97B4-168DB1B9F4F2}"/>
              </a:ext>
            </a:extLst>
          </p:cNvPr>
          <p:cNvSpPr txBox="1"/>
          <p:nvPr/>
        </p:nvSpPr>
        <p:spPr>
          <a:xfrm>
            <a:off x="5110391" y="6592057"/>
            <a:ext cx="417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Set 2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102B2645-CCDF-0449-8CF1-02464BACDA3E}"/>
              </a:ext>
            </a:extLst>
          </p:cNvPr>
          <p:cNvCxnSpPr>
            <a:cxnSpLocks/>
          </p:cNvCxnSpPr>
          <p:nvPr/>
        </p:nvCxnSpPr>
        <p:spPr>
          <a:xfrm>
            <a:off x="5921409" y="6576566"/>
            <a:ext cx="0" cy="2601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0D9D92CB-9106-9141-9A81-51D46CD461F8}"/>
              </a:ext>
            </a:extLst>
          </p:cNvPr>
          <p:cNvSpPr txBox="1"/>
          <p:nvPr/>
        </p:nvSpPr>
        <p:spPr>
          <a:xfrm>
            <a:off x="6376840" y="6591249"/>
            <a:ext cx="417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Set 3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110D0B6-82C7-CA44-BC8A-DA5426C7C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068" y="2900991"/>
            <a:ext cx="2761274" cy="17138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4F1D6B8D-152D-5646-8060-A1D85A1A7C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6068" y="914279"/>
            <a:ext cx="2761273" cy="19387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7E8D5E-59DE-9C4B-92A3-65241C90C5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08" y="1490345"/>
            <a:ext cx="2711119" cy="21746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2" name="TextBox 111">
            <a:extLst>
              <a:ext uri="{FF2B5EF4-FFF2-40B4-BE49-F238E27FC236}">
                <a16:creationId xmlns:a16="http://schemas.microsoft.com/office/drawing/2014/main" id="{7EFF0B1A-5F7B-E74C-B840-5674E4341BFB}"/>
              </a:ext>
            </a:extLst>
          </p:cNvPr>
          <p:cNvSpPr txBox="1"/>
          <p:nvPr/>
        </p:nvSpPr>
        <p:spPr>
          <a:xfrm rot="18838318">
            <a:off x="4515017" y="521332"/>
            <a:ext cx="801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CA3EB10-F67E-F140-B636-7BAF672C45F2}"/>
              </a:ext>
            </a:extLst>
          </p:cNvPr>
          <p:cNvSpPr txBox="1"/>
          <p:nvPr/>
        </p:nvSpPr>
        <p:spPr>
          <a:xfrm rot="18838318">
            <a:off x="4671122" y="440577"/>
            <a:ext cx="10262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L62C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E9098BA-0AC0-C64F-9D99-4890C21373EC}"/>
              </a:ext>
            </a:extLst>
          </p:cNvPr>
          <p:cNvSpPr txBox="1"/>
          <p:nvPr/>
        </p:nvSpPr>
        <p:spPr>
          <a:xfrm rot="18834867">
            <a:off x="4871990" y="433952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V63C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ECDD5FF-C6D9-2649-B771-867348B5C068}"/>
              </a:ext>
            </a:extLst>
          </p:cNvPr>
          <p:cNvSpPr txBox="1"/>
          <p:nvPr/>
        </p:nvSpPr>
        <p:spPr>
          <a:xfrm rot="18838318">
            <a:off x="6334523" y="437917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G40C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3DAF4D2-E1C3-2841-A175-3F989931305A}"/>
              </a:ext>
            </a:extLst>
          </p:cNvPr>
          <p:cNvSpPr txBox="1"/>
          <p:nvPr/>
        </p:nvSpPr>
        <p:spPr>
          <a:xfrm rot="18838318">
            <a:off x="6522089" y="432116"/>
            <a:ext cx="10454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A41C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050345F-71BA-B046-97FF-E0640E7089C4}"/>
              </a:ext>
            </a:extLst>
          </p:cNvPr>
          <p:cNvSpPr txBox="1"/>
          <p:nvPr/>
        </p:nvSpPr>
        <p:spPr>
          <a:xfrm rot="18838318">
            <a:off x="6718991" y="447879"/>
            <a:ext cx="10070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I56C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18563A1D-4BCC-FA44-AE3D-3831616E2B14}"/>
              </a:ext>
            </a:extLst>
          </p:cNvPr>
          <p:cNvSpPr txBox="1"/>
          <p:nvPr/>
        </p:nvSpPr>
        <p:spPr>
          <a:xfrm rot="18838318">
            <a:off x="6884103" y="423420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H57C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CD888B0-FC8B-DC47-83D8-6D9C82BE4CCB}"/>
              </a:ext>
            </a:extLst>
          </p:cNvPr>
          <p:cNvSpPr txBox="1"/>
          <p:nvPr/>
        </p:nvSpPr>
        <p:spPr>
          <a:xfrm rot="18838318">
            <a:off x="5954938" y="440578"/>
            <a:ext cx="10262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L62C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0871955B-3236-B140-BD20-0D4E58BD3014}"/>
              </a:ext>
            </a:extLst>
          </p:cNvPr>
          <p:cNvSpPr txBox="1"/>
          <p:nvPr/>
        </p:nvSpPr>
        <p:spPr>
          <a:xfrm rot="18834867">
            <a:off x="6155806" y="433953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V63C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B24BFE45-560D-9145-B531-E6E0DE449846}"/>
              </a:ext>
            </a:extLst>
          </p:cNvPr>
          <p:cNvSpPr/>
          <p:nvPr/>
        </p:nvSpPr>
        <p:spPr>
          <a:xfrm>
            <a:off x="3924699" y="1710189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5D7A66EC-77BB-BE4F-87DF-7EEED70DA24E}"/>
              </a:ext>
            </a:extLst>
          </p:cNvPr>
          <p:cNvCxnSpPr>
            <a:cxnSpLocks/>
          </p:cNvCxnSpPr>
          <p:nvPr/>
        </p:nvCxnSpPr>
        <p:spPr>
          <a:xfrm flipH="1">
            <a:off x="7365980" y="1791082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" name="TextBox 122">
            <a:extLst>
              <a:ext uri="{FF2B5EF4-FFF2-40B4-BE49-F238E27FC236}">
                <a16:creationId xmlns:a16="http://schemas.microsoft.com/office/drawing/2014/main" id="{8037597B-BAFB-BD4B-96BC-741E66D0EEFE}"/>
              </a:ext>
            </a:extLst>
          </p:cNvPr>
          <p:cNvSpPr txBox="1"/>
          <p:nvPr/>
        </p:nvSpPr>
        <p:spPr>
          <a:xfrm>
            <a:off x="7554078" y="1675666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744CDE22-3491-154B-AABE-516EDE643D24}"/>
              </a:ext>
            </a:extLst>
          </p:cNvPr>
          <p:cNvCxnSpPr>
            <a:cxnSpLocks/>
          </p:cNvCxnSpPr>
          <p:nvPr/>
        </p:nvCxnSpPr>
        <p:spPr>
          <a:xfrm>
            <a:off x="7382114" y="1824785"/>
            <a:ext cx="0" cy="1987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EF576CC2-BC84-B743-A9E3-727298290DD3}"/>
              </a:ext>
            </a:extLst>
          </p:cNvPr>
          <p:cNvCxnSpPr/>
          <p:nvPr/>
        </p:nvCxnSpPr>
        <p:spPr>
          <a:xfrm>
            <a:off x="7382114" y="1921900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>
            <a:extLst>
              <a:ext uri="{FF2B5EF4-FFF2-40B4-BE49-F238E27FC236}">
                <a16:creationId xmlns:a16="http://schemas.microsoft.com/office/drawing/2014/main" id="{17FD709E-BCBE-B247-A1A1-990A3B7F5452}"/>
              </a:ext>
            </a:extLst>
          </p:cNvPr>
          <p:cNvSpPr txBox="1"/>
          <p:nvPr/>
        </p:nvSpPr>
        <p:spPr>
          <a:xfrm>
            <a:off x="7533096" y="1831381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CAA49C07-8153-924C-86E9-8E6C0DC786A3}"/>
              </a:ext>
            </a:extLst>
          </p:cNvPr>
          <p:cNvSpPr/>
          <p:nvPr/>
        </p:nvSpPr>
        <p:spPr>
          <a:xfrm>
            <a:off x="4133676" y="3572026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DEAAB88A-74D2-444F-A2D4-216B10AE40E1}"/>
              </a:ext>
            </a:extLst>
          </p:cNvPr>
          <p:cNvSpPr txBox="1"/>
          <p:nvPr/>
        </p:nvSpPr>
        <p:spPr>
          <a:xfrm>
            <a:off x="7554078" y="3450431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6DA10A0A-E5D1-7048-AA84-306B485CE358}"/>
              </a:ext>
            </a:extLst>
          </p:cNvPr>
          <p:cNvCxnSpPr>
            <a:cxnSpLocks/>
          </p:cNvCxnSpPr>
          <p:nvPr/>
        </p:nvCxnSpPr>
        <p:spPr>
          <a:xfrm flipH="1">
            <a:off x="7365980" y="3548401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B1B897CB-BCCA-2844-867E-CBB1E6AD6887}"/>
              </a:ext>
            </a:extLst>
          </p:cNvPr>
          <p:cNvCxnSpPr>
            <a:cxnSpLocks/>
          </p:cNvCxnSpPr>
          <p:nvPr/>
        </p:nvCxnSpPr>
        <p:spPr>
          <a:xfrm>
            <a:off x="7408968" y="3613676"/>
            <a:ext cx="0" cy="82769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08C255B4-D0B5-E848-8296-7CE7E63CE627}"/>
              </a:ext>
            </a:extLst>
          </p:cNvPr>
          <p:cNvCxnSpPr>
            <a:cxnSpLocks/>
          </p:cNvCxnSpPr>
          <p:nvPr/>
        </p:nvCxnSpPr>
        <p:spPr>
          <a:xfrm>
            <a:off x="7408968" y="3974131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903CC687-552A-3B4C-BD43-F64C7FB23446}"/>
              </a:ext>
            </a:extLst>
          </p:cNvPr>
          <p:cNvSpPr txBox="1"/>
          <p:nvPr/>
        </p:nvSpPr>
        <p:spPr>
          <a:xfrm>
            <a:off x="7553303" y="3880735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pic>
        <p:nvPicPr>
          <p:cNvPr id="135" name="Picture 134">
            <a:extLst>
              <a:ext uri="{FF2B5EF4-FFF2-40B4-BE49-F238E27FC236}">
                <a16:creationId xmlns:a16="http://schemas.microsoft.com/office/drawing/2014/main" id="{6BACD5D2-8D2A-0A4D-B656-628C6294F5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4283" y="4441371"/>
            <a:ext cx="2312256" cy="21558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6" name="TextBox 135">
            <a:extLst>
              <a:ext uri="{FF2B5EF4-FFF2-40B4-BE49-F238E27FC236}">
                <a16:creationId xmlns:a16="http://schemas.microsoft.com/office/drawing/2014/main" id="{FE0C14EA-7E29-064E-8977-BACDDC51E8AF}"/>
              </a:ext>
            </a:extLst>
          </p:cNvPr>
          <p:cNvSpPr txBox="1"/>
          <p:nvPr/>
        </p:nvSpPr>
        <p:spPr>
          <a:xfrm rot="18838318">
            <a:off x="9351204" y="4011184"/>
            <a:ext cx="801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A532A46C-F670-AF40-9711-490FDAFC6D46}"/>
              </a:ext>
            </a:extLst>
          </p:cNvPr>
          <p:cNvCxnSpPr>
            <a:cxnSpLocks/>
          </p:cNvCxnSpPr>
          <p:nvPr/>
        </p:nvCxnSpPr>
        <p:spPr>
          <a:xfrm flipH="1">
            <a:off x="11083600" y="5347736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26D42281-9FD8-0043-9396-ACFD7A1604D1}"/>
              </a:ext>
            </a:extLst>
          </p:cNvPr>
          <p:cNvCxnSpPr>
            <a:cxnSpLocks/>
          </p:cNvCxnSpPr>
          <p:nvPr/>
        </p:nvCxnSpPr>
        <p:spPr>
          <a:xfrm flipH="1">
            <a:off x="11083600" y="6100508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C276C015-0217-FF4E-82E8-6EB9CEF28729}"/>
              </a:ext>
            </a:extLst>
          </p:cNvPr>
          <p:cNvCxnSpPr>
            <a:cxnSpLocks/>
          </p:cNvCxnSpPr>
          <p:nvPr/>
        </p:nvCxnSpPr>
        <p:spPr>
          <a:xfrm flipH="1">
            <a:off x="11074948" y="6216122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TextBox 142">
            <a:extLst>
              <a:ext uri="{FF2B5EF4-FFF2-40B4-BE49-F238E27FC236}">
                <a16:creationId xmlns:a16="http://schemas.microsoft.com/office/drawing/2014/main" id="{1DBF5585-15BC-A84F-9C8F-3E11520D1FB1}"/>
              </a:ext>
            </a:extLst>
          </p:cNvPr>
          <p:cNvSpPr txBox="1"/>
          <p:nvPr/>
        </p:nvSpPr>
        <p:spPr>
          <a:xfrm>
            <a:off x="11271698" y="5226521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D82FFAD-79F4-724B-88AC-40436220335A}"/>
              </a:ext>
            </a:extLst>
          </p:cNvPr>
          <p:cNvSpPr txBox="1"/>
          <p:nvPr/>
        </p:nvSpPr>
        <p:spPr>
          <a:xfrm>
            <a:off x="11271698" y="5985290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DD1CD300-849A-4B4F-A3E7-A84C91C1D5E8}"/>
              </a:ext>
            </a:extLst>
          </p:cNvPr>
          <p:cNvSpPr txBox="1"/>
          <p:nvPr/>
        </p:nvSpPr>
        <p:spPr>
          <a:xfrm>
            <a:off x="11271698" y="6066838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78B14885-F69D-C446-992B-0EABF0A69B7B}"/>
              </a:ext>
            </a:extLst>
          </p:cNvPr>
          <p:cNvSpPr txBox="1"/>
          <p:nvPr/>
        </p:nvSpPr>
        <p:spPr>
          <a:xfrm>
            <a:off x="8725471" y="3303139"/>
            <a:ext cx="298392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Used </a:t>
            </a:r>
            <a:r>
              <a:rPr lang="en-US" sz="900" dirty="0" smtClean="0"/>
              <a:t>blot 3</a:t>
            </a:r>
            <a:r>
              <a:rPr lang="en-US" sz="900" dirty="0" smtClean="0"/>
              <a:t> </a:t>
            </a:r>
            <a:r>
              <a:rPr lang="en-US" sz="900" dirty="0"/>
              <a:t>with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(pSO40) to calculate the cleavage ratio since the </a:t>
            </a:r>
            <a:r>
              <a:rPr lang="en-US" sz="900" dirty="0" smtClean="0"/>
              <a:t>culture</a:t>
            </a:r>
            <a:r>
              <a:rPr lang="en-US" sz="900" dirty="0" smtClean="0"/>
              <a:t> </a:t>
            </a:r>
            <a:r>
              <a:rPr lang="en-US" sz="900" dirty="0"/>
              <a:t>for Set 3 was contaminated.</a:t>
            </a:r>
          </a:p>
          <a:p>
            <a:r>
              <a:rPr lang="en-US" sz="900" dirty="0"/>
              <a:t> 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D84E902B-0801-AB41-A514-60F5201873FB}"/>
              </a:ext>
            </a:extLst>
          </p:cNvPr>
          <p:cNvSpPr/>
          <p:nvPr/>
        </p:nvSpPr>
        <p:spPr>
          <a:xfrm>
            <a:off x="8365777" y="5509812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-18588" y="2687093"/>
            <a:ext cx="4555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b</a:t>
            </a:r>
            <a:r>
              <a:rPr lang="en-US" sz="900" dirty="0" smtClean="0"/>
              <a:t>lot 1</a:t>
            </a:r>
            <a:endParaRPr lang="en-US" sz="900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4139896" y="5802183"/>
            <a:ext cx="4555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b</a:t>
            </a:r>
            <a:r>
              <a:rPr lang="en-US" sz="900" dirty="0" smtClean="0"/>
              <a:t>lot 2</a:t>
            </a:r>
            <a:endParaRPr lang="en-US" sz="9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559B16D-55DF-E646-9F1C-EEC4AAB929E2}"/>
              </a:ext>
            </a:extLst>
          </p:cNvPr>
          <p:cNvSpPr/>
          <p:nvPr/>
        </p:nvSpPr>
        <p:spPr>
          <a:xfrm>
            <a:off x="8356307" y="5683647"/>
            <a:ext cx="4555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b</a:t>
            </a:r>
            <a:r>
              <a:rPr lang="en-US" sz="900" dirty="0" smtClean="0"/>
              <a:t>lot 3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110279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0D023BE-68BA-47A9-A51E-122A0BE0CE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BE11AB-D4FE-4056-9071-C7BB37FAFB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EAD9DC-8407-488A-9BC9-8D557452A54A}">
  <ds:schemaRefs>
    <ds:schemaRef ds:uri="http://purl.org/dc/terms/"/>
    <ds:schemaRef ds:uri="http://purl.org/dc/dcmitype/"/>
    <ds:schemaRef ds:uri="http://schemas.microsoft.com/office/infopath/2007/PartnerControls"/>
    <ds:schemaRef ds:uri="0b01a07b-8d13-4cb5-9d22-64822278069e"/>
    <ds:schemaRef ds:uri="http://purl.org/dc/elements/1.1/"/>
    <ds:schemaRef ds:uri="http://www.w3.org/XML/1998/namespace"/>
    <ds:schemaRef ds:uri="http://schemas.microsoft.com/office/2006/documentManagement/types"/>
    <ds:schemaRef ds:uri="198a9f0d-948e-4f5a-af70-f6d2f30972cd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279</Words>
  <Application>Microsoft Office PowerPoint</Application>
  <PresentationFormat>Widescreen</PresentationFormat>
  <Paragraphs>108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21</cp:revision>
  <dcterms:created xsi:type="dcterms:W3CDTF">2021-10-07T13:07:29Z</dcterms:created>
  <dcterms:modified xsi:type="dcterms:W3CDTF">2021-10-12T17:47:58Z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