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7" r:id="rId5"/>
    <p:sldId id="25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8"/>
    <p:restoredTop sz="95814"/>
  </p:normalViewPr>
  <p:slideViewPr>
    <p:cSldViewPr snapToGrid="0" snapToObjects="1">
      <p:cViewPr varScale="1">
        <p:scale>
          <a:sx n="117" d="100"/>
          <a:sy n="117" d="100"/>
        </p:scale>
        <p:origin x="11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C20F9-C9B6-5A43-86C8-0A48E2632DB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73606-DCFF-404E-877F-57F8929F6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48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DA5E-15B5-7245-B8DC-869D00AB5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44A6B1-3FBD-D943-A54B-32FC1EDDF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46437-FC6C-854D-A2E3-5DF64CFED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59E71-8C87-9740-95DB-6DB1E0EA9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5D8FD-8883-F84D-93E8-7841B914D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35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387E3-3444-6A45-9575-212976118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3F446C-EBB1-5E41-8909-077D8ABF9F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8FCD5-51B2-6B45-B98F-972D3C8B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B88DD-FD72-4243-8D4E-1A5C9012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FCC0E-EEDD-B849-9C45-237A8A1A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6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F70C77-CCBA-8842-9A98-1D08E15178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8EAD94-31F0-AD49-8BDD-944D6FF055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43E0F0-3C93-C443-95A6-1E56950A1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E246C-FD6B-0446-8EA4-0A0A85ED1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A55DC-CB86-5747-9578-264A03547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582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A8567-98EE-FE41-8E33-C3C6AC4FD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2E1E9-BCE0-A247-883B-2A2449E13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7AF52-8B2E-714B-9668-D79F4D7B9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59F6C-476C-AB42-B686-D5DFEC37B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FBC3C-9DF3-C746-9ACC-E94880A5A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1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6ED96-DDCF-A44C-9A13-764F3C91A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E7918-06ED-DE43-9EDB-B2E4BCEF2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7906F-A208-CA4E-8BE9-9214A0D9B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2C0DD-BA6C-7E44-86B9-E402A5A44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9E230-403C-0B46-82CA-E1839CBAA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82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C42C5-7D42-9648-BD17-E3C79D034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FAC5F-DEE4-2D4A-AB60-F252A71DE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65B31D-B425-AE46-8038-6EC83BCBF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7342A-75DD-6B42-AAD4-D9A06BC18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6A477-43BD-AF4A-B8B1-00ECAA50C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B04ECA-FFCC-D544-8999-16A98DE0E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58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C723D-74E1-4B43-A766-0B5A3C985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3622E-F525-494A-A3E9-B3F603FE2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A9A637-4C21-1946-A5F6-B54244E1C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DD0314-E8CD-1D46-AD42-AEDE9A6D0A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A07B03-E856-BA4A-B159-B06E8F60A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DF868C-1739-3246-A23B-ECEE749AB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3FB2D2-DBCE-004E-8A80-37985E043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5EAE7E-C9EE-114A-9648-BB60850C6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957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6E5BB-9144-EF44-AC2D-7CD6D6C1B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312A97-3759-ED4B-9DE1-2364A32A0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A97769-6D9C-5D47-A901-595501F75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B3F5F2-DD76-1045-A057-D3ABE0C4D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6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361929-8543-824E-9C23-6DDDF94FD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0901BE-3D9C-7F42-A7AD-DC446F257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E5767D-7342-E149-8726-703B874F7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03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69DB6-AEE3-1C44-96E6-A4EE7CC0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4C3EE-471A-1E49-85B3-1A3BDC00D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CC0B0A-BB61-1747-BDE4-F8F4B18577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8D8D0-408C-B74D-A25E-4BE2A7871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DDBCD2-39F1-DF40-B741-BF459894F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19DCE9-62A3-A24A-B95A-F3C513396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301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DA25E-A03C-7B4C-8C5D-F0B34B233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9318CD-22C0-D147-A501-E52CA48D56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3D30E-24D5-2C4D-A8C1-6930A4BFE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EC3FE0-C0B6-D74D-93F9-C02635870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1DB57-917F-0A44-9046-5386D7590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B3F897-59DE-8942-B4EA-74C001E3A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157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8E7109-3D7B-1147-98FF-297E08377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BB037-6C76-744A-87A5-98722C7A0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D2044E-2EA8-0D4C-9E58-E1A3E32077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ABC49-8DCC-7B47-99C0-49B05DBACF8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E5ACB-58DA-2449-A722-31E2652E8B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E2ADE-FF99-A94B-8AAC-BE6BE29A8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802DF-E052-C74A-9978-0A528F3FB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1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329932-6ECB-EE4F-96B8-7010B2118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671" y="1488622"/>
            <a:ext cx="6680200" cy="5245100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21BD49-3E73-CE41-9B7F-3D88E60880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240229"/>
              </p:ext>
            </p:extLst>
          </p:nvPr>
        </p:nvGraphicFramePr>
        <p:xfrm>
          <a:off x="2283099" y="783986"/>
          <a:ext cx="7197049" cy="75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427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8343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48343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7372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61583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0607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6285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48343">
                  <a:extLst>
                    <a:ext uri="{9D8B030D-6E8A-4147-A177-3AD203B41FA5}">
                      <a16:colId xmlns:a16="http://schemas.microsoft.com/office/drawing/2014/main" val="1122288902"/>
                    </a:ext>
                  </a:extLst>
                </a:gridCol>
                <a:gridCol w="377371">
                  <a:extLst>
                    <a:ext uri="{9D8B030D-6E8A-4147-A177-3AD203B41FA5}">
                      <a16:colId xmlns:a16="http://schemas.microsoft.com/office/drawing/2014/main" val="1675036579"/>
                    </a:ext>
                  </a:extLst>
                </a:gridCol>
                <a:gridCol w="362857">
                  <a:extLst>
                    <a:ext uri="{9D8B030D-6E8A-4147-A177-3AD203B41FA5}">
                      <a16:colId xmlns:a16="http://schemas.microsoft.com/office/drawing/2014/main" val="1232579594"/>
                    </a:ext>
                  </a:extLst>
                </a:gridCol>
                <a:gridCol w="275772">
                  <a:extLst>
                    <a:ext uri="{9D8B030D-6E8A-4147-A177-3AD203B41FA5}">
                      <a16:colId xmlns:a16="http://schemas.microsoft.com/office/drawing/2014/main" val="2052901313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val="2884218403"/>
                    </a:ext>
                  </a:extLst>
                </a:gridCol>
                <a:gridCol w="333829">
                  <a:extLst>
                    <a:ext uri="{9D8B030D-6E8A-4147-A177-3AD203B41FA5}">
                      <a16:colId xmlns:a16="http://schemas.microsoft.com/office/drawing/2014/main" val="1594258366"/>
                    </a:ext>
                  </a:extLst>
                </a:gridCol>
                <a:gridCol w="348343">
                  <a:extLst>
                    <a:ext uri="{9D8B030D-6E8A-4147-A177-3AD203B41FA5}">
                      <a16:colId xmlns:a16="http://schemas.microsoft.com/office/drawing/2014/main" val="4172980973"/>
                    </a:ext>
                  </a:extLst>
                </a:gridCol>
                <a:gridCol w="377371">
                  <a:extLst>
                    <a:ext uri="{9D8B030D-6E8A-4147-A177-3AD203B41FA5}">
                      <a16:colId xmlns:a16="http://schemas.microsoft.com/office/drawing/2014/main" val="404378596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668396626"/>
                    </a:ext>
                  </a:extLst>
                </a:gridCol>
                <a:gridCol w="348343">
                  <a:extLst>
                    <a:ext uri="{9D8B030D-6E8A-4147-A177-3AD203B41FA5}">
                      <a16:colId xmlns:a16="http://schemas.microsoft.com/office/drawing/2014/main" val="4287412152"/>
                    </a:ext>
                  </a:extLst>
                </a:gridCol>
                <a:gridCol w="493486">
                  <a:extLst>
                    <a:ext uri="{9D8B030D-6E8A-4147-A177-3AD203B41FA5}">
                      <a16:colId xmlns:a16="http://schemas.microsoft.com/office/drawing/2014/main" val="3165273348"/>
                    </a:ext>
                  </a:extLst>
                </a:gridCol>
                <a:gridCol w="495805">
                  <a:extLst>
                    <a:ext uri="{9D8B030D-6E8A-4147-A177-3AD203B41FA5}">
                      <a16:colId xmlns:a16="http://schemas.microsoft.com/office/drawing/2014/main" val="2981933755"/>
                    </a:ext>
                  </a:extLst>
                </a:gridCol>
              </a:tblGrid>
              <a:tr h="378620">
                <a:tc>
                  <a:txBody>
                    <a:bodyPr/>
                    <a:lstStyle/>
                    <a:p>
                      <a:r>
                        <a:rPr lang="en-US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78620">
                <a:tc>
                  <a:txBody>
                    <a:bodyPr/>
                    <a:lstStyle/>
                    <a:p>
                      <a:r>
                        <a:rPr lang="en-US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4868B95-8FB1-854E-9BA4-6977937FF255}"/>
              </a:ext>
            </a:extLst>
          </p:cNvPr>
          <p:cNvSpPr/>
          <p:nvPr/>
        </p:nvSpPr>
        <p:spPr>
          <a:xfrm>
            <a:off x="1726722" y="3926506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αFLAG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42004-C67C-C840-A219-B4F422F43A9C}"/>
              </a:ext>
            </a:extLst>
          </p:cNvPr>
          <p:cNvSpPr txBox="1"/>
          <p:nvPr/>
        </p:nvSpPr>
        <p:spPr>
          <a:xfrm>
            <a:off x="9457288" y="316781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3141E86-C930-AE46-A713-CC4BFBA577D1}"/>
              </a:ext>
            </a:extLst>
          </p:cNvPr>
          <p:cNvCxnSpPr>
            <a:cxnSpLocks/>
          </p:cNvCxnSpPr>
          <p:nvPr/>
        </p:nvCxnSpPr>
        <p:spPr>
          <a:xfrm flipH="1">
            <a:off x="9240244" y="573312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D9E6525-85D4-D541-AC9C-2A2F432D81B8}"/>
              </a:ext>
            </a:extLst>
          </p:cNvPr>
          <p:cNvCxnSpPr>
            <a:cxnSpLocks/>
          </p:cNvCxnSpPr>
          <p:nvPr/>
        </p:nvCxnSpPr>
        <p:spPr>
          <a:xfrm flipH="1">
            <a:off x="9242704" y="335539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CDE00D6-D7A9-254B-8298-745DE4D7452A}"/>
              </a:ext>
            </a:extLst>
          </p:cNvPr>
          <p:cNvSpPr/>
          <p:nvPr/>
        </p:nvSpPr>
        <p:spPr>
          <a:xfrm>
            <a:off x="9422998" y="5547005"/>
            <a:ext cx="1666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dirty="0" err="1" smtClean="0"/>
              <a:t>cytTM-SpoIVFB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619E46D-809C-6E4E-8E60-65F3C12E9AD1}"/>
              </a:ext>
            </a:extLst>
          </p:cNvPr>
          <p:cNvCxnSpPr>
            <a:cxnSpLocks/>
          </p:cNvCxnSpPr>
          <p:nvPr/>
        </p:nvCxnSpPr>
        <p:spPr>
          <a:xfrm flipH="1">
            <a:off x="9240244" y="383598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0A46611C-C916-DC48-A8CE-74DAB40B2D80}"/>
              </a:ext>
            </a:extLst>
          </p:cNvPr>
          <p:cNvSpPr/>
          <p:nvPr/>
        </p:nvSpPr>
        <p:spPr>
          <a:xfrm>
            <a:off x="9422998" y="3649866"/>
            <a:ext cx="16669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dirty="0" err="1"/>
              <a:t>cytTM-SpoIVFB</a:t>
            </a:r>
            <a:endParaRPr lang="en-US" dirty="0"/>
          </a:p>
          <a:p>
            <a:r>
              <a:rPr lang="en-US" dirty="0"/>
              <a:t>dimer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4C5E81-9160-5346-977B-75A0F73417B3}"/>
              </a:ext>
            </a:extLst>
          </p:cNvPr>
          <p:cNvCxnSpPr>
            <a:cxnSpLocks/>
          </p:cNvCxnSpPr>
          <p:nvPr/>
        </p:nvCxnSpPr>
        <p:spPr>
          <a:xfrm>
            <a:off x="3584784" y="8802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244DE-BC89-5B47-A741-75E0A0812D53}"/>
              </a:ext>
            </a:extLst>
          </p:cNvPr>
          <p:cNvCxnSpPr>
            <a:cxnSpLocks/>
          </p:cNvCxnSpPr>
          <p:nvPr/>
        </p:nvCxnSpPr>
        <p:spPr>
          <a:xfrm>
            <a:off x="4658842" y="8802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D18DDFA-0E09-9246-84C2-A28E3CA607B6}"/>
              </a:ext>
            </a:extLst>
          </p:cNvPr>
          <p:cNvCxnSpPr>
            <a:cxnSpLocks/>
          </p:cNvCxnSpPr>
          <p:nvPr/>
        </p:nvCxnSpPr>
        <p:spPr>
          <a:xfrm>
            <a:off x="5703870" y="8802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AC1922A-B7C5-FC47-8D1F-A18810797EFD}"/>
              </a:ext>
            </a:extLst>
          </p:cNvPr>
          <p:cNvCxnSpPr>
            <a:cxnSpLocks/>
          </p:cNvCxnSpPr>
          <p:nvPr/>
        </p:nvCxnSpPr>
        <p:spPr>
          <a:xfrm>
            <a:off x="6734384" y="96702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3193744-1D90-5B4C-AB3F-6DC6DB9E26D9}"/>
              </a:ext>
            </a:extLst>
          </p:cNvPr>
          <p:cNvCxnSpPr>
            <a:cxnSpLocks/>
          </p:cNvCxnSpPr>
          <p:nvPr/>
        </p:nvCxnSpPr>
        <p:spPr>
          <a:xfrm>
            <a:off x="7779413" y="96702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636C324-5638-9146-B0A9-BB0622C35969}"/>
              </a:ext>
            </a:extLst>
          </p:cNvPr>
          <p:cNvSpPr txBox="1"/>
          <p:nvPr/>
        </p:nvSpPr>
        <p:spPr>
          <a:xfrm>
            <a:off x="2807007" y="128979"/>
            <a:ext cx="777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P135C</a:t>
            </a:r>
          </a:p>
          <a:p>
            <a:pPr algn="ctr"/>
            <a:r>
              <a:rPr lang="en-US" dirty="0"/>
              <a:t>C46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E6D543-0948-194F-BD65-A9724E82D599}"/>
              </a:ext>
            </a:extLst>
          </p:cNvPr>
          <p:cNvSpPr txBox="1"/>
          <p:nvPr/>
        </p:nvSpPr>
        <p:spPr>
          <a:xfrm>
            <a:off x="3784219" y="128978"/>
            <a:ext cx="67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A32C</a:t>
            </a:r>
          </a:p>
          <a:p>
            <a:pPr algn="ctr"/>
            <a:r>
              <a:rPr lang="en-US" dirty="0"/>
              <a:t>I56C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A4A1F7-1701-3B4E-8E0C-6B64E7520CEB}"/>
              </a:ext>
            </a:extLst>
          </p:cNvPr>
          <p:cNvSpPr txBox="1"/>
          <p:nvPr/>
        </p:nvSpPr>
        <p:spPr>
          <a:xfrm>
            <a:off x="4859880" y="137655"/>
            <a:ext cx="673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V86C</a:t>
            </a:r>
          </a:p>
          <a:p>
            <a:pPr algn="ctr"/>
            <a:r>
              <a:rPr lang="en-US" dirty="0"/>
              <a:t>A41C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2E82AB-0883-EA41-A2E4-92C73C86B22C}"/>
              </a:ext>
            </a:extLst>
          </p:cNvPr>
          <p:cNvSpPr txBox="1"/>
          <p:nvPr/>
        </p:nvSpPr>
        <p:spPr>
          <a:xfrm>
            <a:off x="5899168" y="137655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L33C</a:t>
            </a:r>
          </a:p>
          <a:p>
            <a:pPr algn="ctr"/>
            <a:r>
              <a:rPr lang="en-US" dirty="0"/>
              <a:t>I56C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57BF36-0C26-9F44-83D4-AD5AB751CF38}"/>
              </a:ext>
            </a:extLst>
          </p:cNvPr>
          <p:cNvSpPr txBox="1"/>
          <p:nvPr/>
        </p:nvSpPr>
        <p:spPr>
          <a:xfrm>
            <a:off x="6843992" y="137655"/>
            <a:ext cx="814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Q181C</a:t>
            </a:r>
          </a:p>
          <a:p>
            <a:pPr algn="ctr"/>
            <a:r>
              <a:rPr lang="en-US" dirty="0"/>
              <a:t>H57C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1B3E14-6901-684D-A655-D7C928EC3839}"/>
              </a:ext>
            </a:extLst>
          </p:cNvPr>
          <p:cNvSpPr txBox="1"/>
          <p:nvPr/>
        </p:nvSpPr>
        <p:spPr>
          <a:xfrm>
            <a:off x="7982109" y="128977"/>
            <a:ext cx="6880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V86C</a:t>
            </a:r>
          </a:p>
          <a:p>
            <a:pPr algn="ctr"/>
            <a:r>
              <a:rPr lang="en-US" dirty="0"/>
              <a:t>G40C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868B95-8FB1-854E-9BA4-6977937FF255}"/>
              </a:ext>
            </a:extLst>
          </p:cNvPr>
          <p:cNvSpPr/>
          <p:nvPr/>
        </p:nvSpPr>
        <p:spPr>
          <a:xfrm>
            <a:off x="1761155" y="4193205"/>
            <a:ext cx="728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lot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057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5B885B-8DBC-954C-87C8-59AFA95E0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240" y="1803400"/>
            <a:ext cx="5257800" cy="4851400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524B5F5-A3BC-DC44-891D-0034E19B0F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86866"/>
              </p:ext>
            </p:extLst>
          </p:nvPr>
        </p:nvGraphicFramePr>
        <p:xfrm>
          <a:off x="3444240" y="1046160"/>
          <a:ext cx="8354177" cy="75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994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7970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44378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0861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719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0861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1470">
                  <a:extLst>
                    <a:ext uri="{9D8B030D-6E8A-4147-A177-3AD203B41FA5}">
                      <a16:colId xmlns:a16="http://schemas.microsoft.com/office/drawing/2014/main" val="1122288902"/>
                    </a:ext>
                  </a:extLst>
                </a:gridCol>
                <a:gridCol w="320040">
                  <a:extLst>
                    <a:ext uri="{9D8B030D-6E8A-4147-A177-3AD203B41FA5}">
                      <a16:colId xmlns:a16="http://schemas.microsoft.com/office/drawing/2014/main" val="1675036579"/>
                    </a:ext>
                  </a:extLst>
                </a:gridCol>
                <a:gridCol w="1191823">
                  <a:extLst>
                    <a:ext uri="{9D8B030D-6E8A-4147-A177-3AD203B41FA5}">
                      <a16:colId xmlns:a16="http://schemas.microsoft.com/office/drawing/2014/main" val="1232579594"/>
                    </a:ext>
                  </a:extLst>
                </a:gridCol>
                <a:gridCol w="362148">
                  <a:extLst>
                    <a:ext uri="{9D8B030D-6E8A-4147-A177-3AD203B41FA5}">
                      <a16:colId xmlns:a16="http://schemas.microsoft.com/office/drawing/2014/main" val="2052901313"/>
                    </a:ext>
                  </a:extLst>
                </a:gridCol>
                <a:gridCol w="402956">
                  <a:extLst>
                    <a:ext uri="{9D8B030D-6E8A-4147-A177-3AD203B41FA5}">
                      <a16:colId xmlns:a16="http://schemas.microsoft.com/office/drawing/2014/main" val="2884218403"/>
                    </a:ext>
                  </a:extLst>
                </a:gridCol>
                <a:gridCol w="426203">
                  <a:extLst>
                    <a:ext uri="{9D8B030D-6E8A-4147-A177-3AD203B41FA5}">
                      <a16:colId xmlns:a16="http://schemas.microsoft.com/office/drawing/2014/main" val="1594258366"/>
                    </a:ext>
                  </a:extLst>
                </a:gridCol>
                <a:gridCol w="395207">
                  <a:extLst>
                    <a:ext uri="{9D8B030D-6E8A-4147-A177-3AD203B41FA5}">
                      <a16:colId xmlns:a16="http://schemas.microsoft.com/office/drawing/2014/main" val="4172980973"/>
                    </a:ext>
                  </a:extLst>
                </a:gridCol>
                <a:gridCol w="426203">
                  <a:extLst>
                    <a:ext uri="{9D8B030D-6E8A-4147-A177-3AD203B41FA5}">
                      <a16:colId xmlns:a16="http://schemas.microsoft.com/office/drawing/2014/main" val="4043785966"/>
                    </a:ext>
                  </a:extLst>
                </a:gridCol>
                <a:gridCol w="433953">
                  <a:extLst>
                    <a:ext uri="{9D8B030D-6E8A-4147-A177-3AD203B41FA5}">
                      <a16:colId xmlns:a16="http://schemas.microsoft.com/office/drawing/2014/main" val="668396626"/>
                    </a:ext>
                  </a:extLst>
                </a:gridCol>
                <a:gridCol w="410830">
                  <a:extLst>
                    <a:ext uri="{9D8B030D-6E8A-4147-A177-3AD203B41FA5}">
                      <a16:colId xmlns:a16="http://schemas.microsoft.com/office/drawing/2014/main" val="4287412152"/>
                    </a:ext>
                  </a:extLst>
                </a:gridCol>
                <a:gridCol w="411480">
                  <a:extLst>
                    <a:ext uri="{9D8B030D-6E8A-4147-A177-3AD203B41FA5}">
                      <a16:colId xmlns:a16="http://schemas.microsoft.com/office/drawing/2014/main" val="3165273348"/>
                    </a:ext>
                  </a:extLst>
                </a:gridCol>
                <a:gridCol w="445324">
                  <a:extLst>
                    <a:ext uri="{9D8B030D-6E8A-4147-A177-3AD203B41FA5}">
                      <a16:colId xmlns:a16="http://schemas.microsoft.com/office/drawing/2014/main" val="2981933755"/>
                    </a:ext>
                  </a:extLst>
                </a:gridCol>
              </a:tblGrid>
              <a:tr h="378620">
                <a:tc>
                  <a:txBody>
                    <a:bodyPr/>
                    <a:lstStyle/>
                    <a:p>
                      <a:r>
                        <a:rPr lang="en-US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78620">
                <a:tc>
                  <a:txBody>
                    <a:bodyPr/>
                    <a:lstStyle/>
                    <a:p>
                      <a:r>
                        <a:rPr lang="en-US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A087C4A-9BB1-074F-AC6F-C9881132098A}"/>
              </a:ext>
            </a:extLst>
          </p:cNvPr>
          <p:cNvCxnSpPr>
            <a:cxnSpLocks/>
          </p:cNvCxnSpPr>
          <p:nvPr/>
        </p:nvCxnSpPr>
        <p:spPr>
          <a:xfrm>
            <a:off x="5137813" y="411480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B33AAEF-34F7-C840-9A8F-1F67B925CE17}"/>
              </a:ext>
            </a:extLst>
          </p:cNvPr>
          <p:cNvCxnSpPr>
            <a:cxnSpLocks/>
          </p:cNvCxnSpPr>
          <p:nvPr/>
        </p:nvCxnSpPr>
        <p:spPr>
          <a:xfrm>
            <a:off x="6193183" y="411480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0EB11E0-0D92-674E-BFAF-BE7C71D1ABB8}"/>
              </a:ext>
            </a:extLst>
          </p:cNvPr>
          <p:cNvSpPr/>
          <p:nvPr/>
        </p:nvSpPr>
        <p:spPr>
          <a:xfrm>
            <a:off x="2565915" y="3859768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αFLAG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53F569-76B9-8241-93CF-F8418A4FE23B}"/>
              </a:ext>
            </a:extLst>
          </p:cNvPr>
          <p:cNvSpPr txBox="1"/>
          <p:nvPr/>
        </p:nvSpPr>
        <p:spPr>
          <a:xfrm>
            <a:off x="8969831" y="313878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F343056-5442-AB42-BCA1-B9C0FEDA9BE9}"/>
              </a:ext>
            </a:extLst>
          </p:cNvPr>
          <p:cNvCxnSpPr>
            <a:cxnSpLocks/>
          </p:cNvCxnSpPr>
          <p:nvPr/>
        </p:nvCxnSpPr>
        <p:spPr>
          <a:xfrm flipH="1">
            <a:off x="8752787" y="522512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010EEC2-68B5-E249-9FB1-97A26FE7A2F9}"/>
              </a:ext>
            </a:extLst>
          </p:cNvPr>
          <p:cNvCxnSpPr>
            <a:cxnSpLocks/>
          </p:cNvCxnSpPr>
          <p:nvPr/>
        </p:nvCxnSpPr>
        <p:spPr>
          <a:xfrm flipH="1">
            <a:off x="8755247" y="332636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94873BA3-88D8-1545-A122-9FBBCB17BC8C}"/>
              </a:ext>
            </a:extLst>
          </p:cNvPr>
          <p:cNvSpPr/>
          <p:nvPr/>
        </p:nvSpPr>
        <p:spPr>
          <a:xfrm>
            <a:off x="8935541" y="5039005"/>
            <a:ext cx="1666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dirty="0" err="1" smtClean="0"/>
              <a:t>cytTM-SpoIVFB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21BF36-8789-D14D-9818-C936AE771345}"/>
              </a:ext>
            </a:extLst>
          </p:cNvPr>
          <p:cNvSpPr txBox="1"/>
          <p:nvPr/>
        </p:nvSpPr>
        <p:spPr>
          <a:xfrm>
            <a:off x="4240476" y="405655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M30C</a:t>
            </a:r>
          </a:p>
          <a:p>
            <a:pPr algn="ctr"/>
            <a:r>
              <a:rPr lang="en-US" dirty="0"/>
              <a:t>C46S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DA7CFE-1600-044E-B6E2-BDF723CD1257}"/>
              </a:ext>
            </a:extLst>
          </p:cNvPr>
          <p:cNvSpPr txBox="1"/>
          <p:nvPr/>
        </p:nvSpPr>
        <p:spPr>
          <a:xfrm>
            <a:off x="5295846" y="399829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M30C</a:t>
            </a:r>
          </a:p>
          <a:p>
            <a:pPr algn="ctr"/>
            <a:r>
              <a:rPr lang="en-US" dirty="0"/>
              <a:t>L62C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6A59EF-1874-5349-955A-B29A4390104C}"/>
              </a:ext>
            </a:extLst>
          </p:cNvPr>
          <p:cNvSpPr txBox="1"/>
          <p:nvPr/>
        </p:nvSpPr>
        <p:spPr>
          <a:xfrm>
            <a:off x="6303701" y="399829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M30C</a:t>
            </a:r>
          </a:p>
          <a:p>
            <a:pPr algn="ctr"/>
            <a:r>
              <a:rPr lang="en-US" dirty="0"/>
              <a:t>V63C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E12EDBA-4F55-4548-BF79-E0799DA3CC1F}"/>
              </a:ext>
            </a:extLst>
          </p:cNvPr>
          <p:cNvCxnSpPr>
            <a:cxnSpLocks/>
          </p:cNvCxnSpPr>
          <p:nvPr/>
        </p:nvCxnSpPr>
        <p:spPr>
          <a:xfrm flipH="1">
            <a:off x="8752787" y="366181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887661D4-18AC-DF49-A253-AA9D0B202B7A}"/>
              </a:ext>
            </a:extLst>
          </p:cNvPr>
          <p:cNvSpPr/>
          <p:nvPr/>
        </p:nvSpPr>
        <p:spPr>
          <a:xfrm>
            <a:off x="8935541" y="3475697"/>
            <a:ext cx="16669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dirty="0" err="1"/>
              <a:t>cytTM-SpoIVFB</a:t>
            </a:r>
            <a:endParaRPr lang="en-US" dirty="0"/>
          </a:p>
          <a:p>
            <a:r>
              <a:rPr lang="en-US" dirty="0"/>
              <a:t>dimer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868B95-8FB1-854E-9BA4-6977937FF255}"/>
              </a:ext>
            </a:extLst>
          </p:cNvPr>
          <p:cNvSpPr/>
          <p:nvPr/>
        </p:nvSpPr>
        <p:spPr>
          <a:xfrm>
            <a:off x="2586185" y="4122028"/>
            <a:ext cx="728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lot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48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549805-C7B1-4F5E-B733-44778735A7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C705805-6D96-49F7-B3B9-4592A06447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589560-AD08-4944-BE98-762300BBB6D8}">
  <ds:schemaRefs>
    <ds:schemaRef ds:uri="http://schemas.microsoft.com/office/2006/metadata/properties"/>
    <ds:schemaRef ds:uri="0b01a07b-8d13-4cb5-9d22-64822278069e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98a9f0d-948e-4f5a-af70-f6d2f30972c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92</Words>
  <Application>Microsoft Office PowerPoint</Application>
  <PresentationFormat>Widescreen</PresentationFormat>
  <Paragraphs>86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8</cp:revision>
  <dcterms:created xsi:type="dcterms:W3CDTF">2021-10-07T16:39:56Z</dcterms:created>
  <dcterms:modified xsi:type="dcterms:W3CDTF">2021-10-12T18:04:08Z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