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5246"/>
  </p:normalViewPr>
  <p:slideViewPr>
    <p:cSldViewPr snapToGrid="0" snapToObjects="1">
      <p:cViewPr varScale="1">
        <p:scale>
          <a:sx n="120" d="100"/>
          <a:sy n="120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CCC6E-789E-0F48-97E2-903BC2E92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C68211-1DB0-B342-992E-B1697A9D66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88AC3-2159-044F-97B7-228AD45CF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C45496-F7EC-5146-93BE-5FFD99783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82B5DC-8578-EA44-AE26-2B6621429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201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22382-AA6D-E141-BF68-6B401A320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ECF543-117C-AC49-8236-DEAF275240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B2A7C-26CE-7E42-BEA5-7DD0D4D76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F31A9-80D6-2A40-B36A-E82F59DB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F1FD-6205-7045-904A-DCA9EDCCD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7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4E7B7F-094F-754C-841F-114DFF1D0C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4222C4-A6BE-2F4D-8904-6DE40B50A0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1F80F-E5DB-8240-9370-C85E0B1D6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A5FBE7-161B-494B-A243-5BD9115F4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3CFEF0-ACC4-6541-B7D4-50D62B319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31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F2FAA-CB99-E04D-97A7-F47A367DD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43730-96BE-454C-BD2B-9AC6147C66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F99B1-9A84-474E-8FEE-FAEF56F6F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4D37-406A-2040-AA16-07EAB986E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9341AF-41B4-0C43-897A-F13EF297B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41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88B86-4DB6-4D4B-BE1D-10234C48E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EBF41-CF18-704D-AE77-D3988AA446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44D68-E1E1-544E-B98A-3189C173B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9F5F3-5804-DC45-8BC4-6FF38F199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C66D6B-569F-D44D-B545-CCD798A4A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733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78FE5-6D88-3646-8431-8E009F901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041A54-AD75-074C-A23D-A275F44AF5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177DCA-7029-8B48-89A3-0182F9673D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8CE3E8-4DD8-AD40-A43C-95C131951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E34E48-49B4-414F-A284-DE134F552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03D4FD-B80F-B94B-AFFE-92B154694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5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F220-83E9-1A42-B0BF-A99E27256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C58F93-6CB3-1749-B49E-477F1B9177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A687AD-CBF0-0642-A939-42DBCC8CF3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F012A0-C0C8-9F45-A340-997A83B9ED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4AB4F7-1223-BE49-96C9-CEEDF6FB1A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0A98E1-2842-9F4C-B369-D22CE453D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2505D8-3ABC-A043-BD26-61BD7439D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BFD4DA-DCFA-9440-9DC6-ACEDCB896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95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5D744-9A2E-1346-9A14-765B9240C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E78CD3-9AF4-654D-A651-21D5ADDB9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99785D-9FC5-3A4D-A086-CE6C2B504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66ECBA-AAED-724D-B1A7-F547869D1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14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7331C7-3AF8-8F4D-AF78-434750B60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D76D3-ECE4-6248-82DF-43CBD79C9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EAA4C-F3A7-8E48-B8B8-5772D3892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23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C1515-08D4-7B41-B5C7-DE29E4DE0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1DF2-E726-4643-B9F6-21973E9CA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10F9A6-88EE-D345-A7E3-18C20EC2F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502BEA-C8F9-E843-809A-FFA9B6E55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877E7-0D14-6F44-B865-F83D4CA3B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D524C5-401C-614B-8D41-6DD7780E0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596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01600-7BA0-F643-AFC0-E4130E133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C42AA8-F2F0-F14C-AD02-BBE66E556D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77AA17-FD26-9F46-B24B-6F90629869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2F1088-8314-244E-BB2C-114C91CFF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62412-6A97-C742-AEBD-172B26EAF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DFD9AD-E702-A641-A723-43C51D7F8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738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8D886B-1B9E-A948-BBE2-44A6BE499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61556A-5E13-C541-BC0B-E6207CAF3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AAFC8-1650-C945-9427-7CFD978976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03302-94B9-D545-AF18-7726EAEAF069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66CF5-1E0F-AD43-A681-CF28C9A698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AAE3D6-B7AE-3646-99DD-5D3C2B6B4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341B7-DB54-B247-918C-3A182AD49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06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639785-222A-4A49-A172-45CB17F9971B}"/>
              </a:ext>
            </a:extLst>
          </p:cNvPr>
          <p:cNvSpPr/>
          <p:nvPr/>
        </p:nvSpPr>
        <p:spPr>
          <a:xfrm>
            <a:off x="209685" y="3228885"/>
            <a:ext cx="5922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sz="12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B65ACC3-98D7-3242-B314-4759C16408E5}"/>
              </a:ext>
            </a:extLst>
          </p:cNvPr>
          <p:cNvSpPr txBox="1"/>
          <p:nvPr/>
        </p:nvSpPr>
        <p:spPr>
          <a:xfrm>
            <a:off x="4517643" y="3141623"/>
            <a:ext cx="115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cytTM-SpoIVFB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5F83EB0-658C-534A-9D70-0CCEC793AE1E}"/>
              </a:ext>
            </a:extLst>
          </p:cNvPr>
          <p:cNvCxnSpPr>
            <a:cxnSpLocks/>
          </p:cNvCxnSpPr>
          <p:nvPr/>
        </p:nvCxnSpPr>
        <p:spPr>
          <a:xfrm flipH="1">
            <a:off x="4415891" y="328012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7B77CE35-F2FA-2C4E-8B02-71CEDDCCD6A9}"/>
              </a:ext>
            </a:extLst>
          </p:cNvPr>
          <p:cNvSpPr/>
          <p:nvPr/>
        </p:nvSpPr>
        <p:spPr>
          <a:xfrm>
            <a:off x="6429953" y="3280122"/>
            <a:ext cx="4635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His</a:t>
            </a:r>
            <a:endParaRPr lang="en-US"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D96F7ED-AA87-D647-B095-DBC60F415BDF}"/>
              </a:ext>
            </a:extLst>
          </p:cNvPr>
          <p:cNvSpPr txBox="1"/>
          <p:nvPr/>
        </p:nvSpPr>
        <p:spPr>
          <a:xfrm>
            <a:off x="10609209" y="3794465"/>
            <a:ext cx="10317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dirty="0"/>
              <a:t>(1-127)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3C9E45E-AF45-7A4F-B72A-BE9F1A1A31B8}"/>
              </a:ext>
            </a:extLst>
          </p:cNvPr>
          <p:cNvCxnSpPr>
            <a:cxnSpLocks/>
          </p:cNvCxnSpPr>
          <p:nvPr/>
        </p:nvCxnSpPr>
        <p:spPr>
          <a:xfrm flipH="1">
            <a:off x="10493234" y="3932965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E8BD412-A797-334D-A3CD-3EDCCCBEC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069" y="2203788"/>
            <a:ext cx="3542553" cy="25540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CA12B0-AAB4-BF4A-B9B0-F4E762F5F44E}"/>
              </a:ext>
            </a:extLst>
          </p:cNvPr>
          <p:cNvSpPr txBox="1"/>
          <p:nvPr/>
        </p:nvSpPr>
        <p:spPr>
          <a:xfrm rot="16200000">
            <a:off x="2487809" y="184952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6DF240-0D0A-8B4F-888C-38AD90314DA5}"/>
              </a:ext>
            </a:extLst>
          </p:cNvPr>
          <p:cNvSpPr txBox="1"/>
          <p:nvPr/>
        </p:nvSpPr>
        <p:spPr>
          <a:xfrm rot="16200000">
            <a:off x="2530103" y="1723690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D94BF3-F5A5-EF43-923E-AEA91CF2A2EE}"/>
              </a:ext>
            </a:extLst>
          </p:cNvPr>
          <p:cNvSpPr txBox="1"/>
          <p:nvPr/>
        </p:nvSpPr>
        <p:spPr>
          <a:xfrm rot="16200000">
            <a:off x="2641448" y="1650721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E353EF-EA47-FB42-B1E4-5EB72D3CCF11}"/>
              </a:ext>
            </a:extLst>
          </p:cNvPr>
          <p:cNvSpPr txBox="1"/>
          <p:nvPr/>
        </p:nvSpPr>
        <p:spPr>
          <a:xfrm rot="16200000">
            <a:off x="2984677" y="1805658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3F3CB29-2874-C54F-BC97-177F41F7EA52}"/>
              </a:ext>
            </a:extLst>
          </p:cNvPr>
          <p:cNvSpPr txBox="1"/>
          <p:nvPr/>
        </p:nvSpPr>
        <p:spPr>
          <a:xfrm rot="16200000">
            <a:off x="3288324" y="185760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A47106C-C153-FC4D-8CAF-A3F18B2C154C}"/>
              </a:ext>
            </a:extLst>
          </p:cNvPr>
          <p:cNvSpPr txBox="1"/>
          <p:nvPr/>
        </p:nvSpPr>
        <p:spPr>
          <a:xfrm rot="16200000">
            <a:off x="3330618" y="1731770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44AB2CF3-FF4A-E04A-80FA-4A32DF4254A1}"/>
              </a:ext>
            </a:extLst>
          </p:cNvPr>
          <p:cNvSpPr txBox="1"/>
          <p:nvPr/>
        </p:nvSpPr>
        <p:spPr>
          <a:xfrm rot="16200000">
            <a:off x="3441963" y="1658801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2F46D80F-C234-344B-A16E-65AE6AED1EB6}"/>
              </a:ext>
            </a:extLst>
          </p:cNvPr>
          <p:cNvSpPr txBox="1"/>
          <p:nvPr/>
        </p:nvSpPr>
        <p:spPr>
          <a:xfrm rot="16200000">
            <a:off x="3785192" y="1813738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4461CA7-71C0-BC45-9207-8C807340CC41}"/>
              </a:ext>
            </a:extLst>
          </p:cNvPr>
          <p:cNvCxnSpPr>
            <a:cxnSpLocks/>
          </p:cNvCxnSpPr>
          <p:nvPr/>
        </p:nvCxnSpPr>
        <p:spPr>
          <a:xfrm>
            <a:off x="3419571" y="1186444"/>
            <a:ext cx="0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BE29BA6-0F06-E747-904B-6D86E70AABA0}"/>
              </a:ext>
            </a:extLst>
          </p:cNvPr>
          <p:cNvSpPr txBox="1"/>
          <p:nvPr/>
        </p:nvSpPr>
        <p:spPr>
          <a:xfrm>
            <a:off x="3374526" y="1153708"/>
            <a:ext cx="1221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</a:t>
            </a:r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F888F756-581D-CB4E-84FF-8168A002FBF3}"/>
              </a:ext>
            </a:extLst>
          </p:cNvPr>
          <p:cNvSpPr txBox="1"/>
          <p:nvPr/>
        </p:nvSpPr>
        <p:spPr>
          <a:xfrm rot="16200000">
            <a:off x="8582445" y="184144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772A467-9A5A-5C4F-AC49-AD567972509C}"/>
              </a:ext>
            </a:extLst>
          </p:cNvPr>
          <p:cNvSpPr txBox="1"/>
          <p:nvPr/>
        </p:nvSpPr>
        <p:spPr>
          <a:xfrm rot="16200000">
            <a:off x="8650139" y="1715610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1C83FF6-8B54-8540-884A-102C29D76210}"/>
              </a:ext>
            </a:extLst>
          </p:cNvPr>
          <p:cNvSpPr txBox="1"/>
          <p:nvPr/>
        </p:nvSpPr>
        <p:spPr>
          <a:xfrm rot="16200000">
            <a:off x="8774184" y="1642641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055C56E3-6A8B-9D40-8CB1-049F8F5871DD}"/>
              </a:ext>
            </a:extLst>
          </p:cNvPr>
          <p:cNvSpPr txBox="1"/>
          <p:nvPr/>
        </p:nvSpPr>
        <p:spPr>
          <a:xfrm rot="16200000">
            <a:off x="9117413" y="1797578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0C08D505-DF93-D34B-A96D-22452F2E333E}"/>
              </a:ext>
            </a:extLst>
          </p:cNvPr>
          <p:cNvSpPr txBox="1"/>
          <p:nvPr/>
        </p:nvSpPr>
        <p:spPr>
          <a:xfrm rot="16200000">
            <a:off x="9382960" y="184952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3733CB0-D784-244F-9C77-2893801E0976}"/>
              </a:ext>
            </a:extLst>
          </p:cNvPr>
          <p:cNvSpPr txBox="1"/>
          <p:nvPr/>
        </p:nvSpPr>
        <p:spPr>
          <a:xfrm rot="16200000">
            <a:off x="9425254" y="1723690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A5560066-2613-134F-8563-F4882DB2135D}"/>
              </a:ext>
            </a:extLst>
          </p:cNvPr>
          <p:cNvSpPr txBox="1"/>
          <p:nvPr/>
        </p:nvSpPr>
        <p:spPr>
          <a:xfrm rot="16200000">
            <a:off x="9536599" y="1650721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EBEFA767-6C06-4142-A06B-6B725D6FF78E}"/>
              </a:ext>
            </a:extLst>
          </p:cNvPr>
          <p:cNvSpPr txBox="1"/>
          <p:nvPr/>
        </p:nvSpPr>
        <p:spPr>
          <a:xfrm rot="16200000">
            <a:off x="9879828" y="1805658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525B8427-9500-2C45-99E2-5D04FBA552FD}"/>
              </a:ext>
            </a:extLst>
          </p:cNvPr>
          <p:cNvCxnSpPr>
            <a:cxnSpLocks/>
          </p:cNvCxnSpPr>
          <p:nvPr/>
        </p:nvCxnSpPr>
        <p:spPr>
          <a:xfrm>
            <a:off x="9539607" y="1178364"/>
            <a:ext cx="0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522E2D2A-A4D4-F94D-B114-136D3CF51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3541" y="2203788"/>
            <a:ext cx="3572552" cy="25293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7DC40900-D20F-4C46-8945-B97CD2527DB4}"/>
              </a:ext>
            </a:extLst>
          </p:cNvPr>
          <p:cNvSpPr/>
          <p:nvPr/>
        </p:nvSpPr>
        <p:spPr>
          <a:xfrm>
            <a:off x="2591999" y="907088"/>
            <a:ext cx="16678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FLAG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 Pull-down Assays</a:t>
            </a:r>
            <a:endParaRPr lang="en-US" sz="1200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2659728" y="1180912"/>
            <a:ext cx="1828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FBE29BA6-0F06-E747-904B-6D86E70AABA0}"/>
              </a:ext>
            </a:extLst>
          </p:cNvPr>
          <p:cNvSpPr txBox="1"/>
          <p:nvPr/>
        </p:nvSpPr>
        <p:spPr>
          <a:xfrm>
            <a:off x="9490400" y="1147084"/>
            <a:ext cx="1221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</a:t>
            </a:r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DC40900-D20F-4C46-8945-B97CD2527DB4}"/>
              </a:ext>
            </a:extLst>
          </p:cNvPr>
          <p:cNvSpPr/>
          <p:nvPr/>
        </p:nvSpPr>
        <p:spPr>
          <a:xfrm>
            <a:off x="8699922" y="900464"/>
            <a:ext cx="16678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FLAG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 Pull-down Assays</a:t>
            </a:r>
            <a:endParaRPr lang="en-US" sz="12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8767651" y="1174288"/>
            <a:ext cx="1828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0406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DCA1F20-7AF5-2740-AD44-78AE94E9B766}"/>
              </a:ext>
            </a:extLst>
          </p:cNvPr>
          <p:cNvSpPr/>
          <p:nvPr/>
        </p:nvSpPr>
        <p:spPr>
          <a:xfrm>
            <a:off x="164749" y="3280122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96322B-6CFF-5349-9381-3E568CA58DA3}"/>
              </a:ext>
            </a:extLst>
          </p:cNvPr>
          <p:cNvSpPr txBox="1"/>
          <p:nvPr/>
        </p:nvSpPr>
        <p:spPr>
          <a:xfrm>
            <a:off x="4634495" y="3418621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287B8C-9F50-9D44-8A3A-794FE338EFBF}"/>
              </a:ext>
            </a:extLst>
          </p:cNvPr>
          <p:cNvSpPr txBox="1"/>
          <p:nvPr/>
        </p:nvSpPr>
        <p:spPr>
          <a:xfrm>
            <a:off x="10633469" y="3434523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GFPΔ27BofA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0490A5F-4FA6-BA46-8F34-582166363CBC}"/>
              </a:ext>
            </a:extLst>
          </p:cNvPr>
          <p:cNvCxnSpPr>
            <a:cxnSpLocks/>
          </p:cNvCxnSpPr>
          <p:nvPr/>
        </p:nvCxnSpPr>
        <p:spPr>
          <a:xfrm flipH="1">
            <a:off x="10517494" y="3580974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7F2994D-2FC1-F540-8139-4E72CF570D2C}"/>
              </a:ext>
            </a:extLst>
          </p:cNvPr>
          <p:cNvCxnSpPr>
            <a:cxnSpLocks/>
          </p:cNvCxnSpPr>
          <p:nvPr/>
        </p:nvCxnSpPr>
        <p:spPr>
          <a:xfrm flipH="1">
            <a:off x="4508630" y="3557122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0372DC75-64B6-644B-BC6A-1E92C7F82F2F}"/>
              </a:ext>
            </a:extLst>
          </p:cNvPr>
          <p:cNvSpPr/>
          <p:nvPr/>
        </p:nvSpPr>
        <p:spPr>
          <a:xfrm>
            <a:off x="6346706" y="3280122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endParaRPr lang="en-US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BFA43F-9423-FC44-A584-C966D9898B10}"/>
              </a:ext>
            </a:extLst>
          </p:cNvPr>
          <p:cNvSpPr txBox="1"/>
          <p:nvPr/>
        </p:nvSpPr>
        <p:spPr>
          <a:xfrm rot="16200000">
            <a:off x="2487809" y="184952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170EE3-1DCD-BD4A-9266-CF057FBCE940}"/>
              </a:ext>
            </a:extLst>
          </p:cNvPr>
          <p:cNvSpPr txBox="1"/>
          <p:nvPr/>
        </p:nvSpPr>
        <p:spPr>
          <a:xfrm rot="16200000">
            <a:off x="2530103" y="1723690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20BDC9-0776-D448-A5C0-1DC624F6B351}"/>
              </a:ext>
            </a:extLst>
          </p:cNvPr>
          <p:cNvSpPr txBox="1"/>
          <p:nvPr/>
        </p:nvSpPr>
        <p:spPr>
          <a:xfrm rot="16200000">
            <a:off x="2641448" y="1650721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09EC85-0B63-664B-8359-020865159156}"/>
              </a:ext>
            </a:extLst>
          </p:cNvPr>
          <p:cNvSpPr txBox="1"/>
          <p:nvPr/>
        </p:nvSpPr>
        <p:spPr>
          <a:xfrm rot="16200000">
            <a:off x="2984677" y="1805658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659AF00-5E9E-C744-8598-A16C4E932A2E}"/>
              </a:ext>
            </a:extLst>
          </p:cNvPr>
          <p:cNvSpPr txBox="1"/>
          <p:nvPr/>
        </p:nvSpPr>
        <p:spPr>
          <a:xfrm rot="16200000">
            <a:off x="3288324" y="185760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728444F-D404-8A41-B5D9-836FE61A1DFC}"/>
              </a:ext>
            </a:extLst>
          </p:cNvPr>
          <p:cNvSpPr txBox="1"/>
          <p:nvPr/>
        </p:nvSpPr>
        <p:spPr>
          <a:xfrm rot="16200000">
            <a:off x="3330618" y="1731770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670F71-CCF0-F84F-9E47-542680AED1E0}"/>
              </a:ext>
            </a:extLst>
          </p:cNvPr>
          <p:cNvSpPr txBox="1"/>
          <p:nvPr/>
        </p:nvSpPr>
        <p:spPr>
          <a:xfrm rot="16200000">
            <a:off x="3441963" y="1658801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7037D99-DF39-C740-8B81-2279A181F3BD}"/>
              </a:ext>
            </a:extLst>
          </p:cNvPr>
          <p:cNvSpPr txBox="1"/>
          <p:nvPr/>
        </p:nvSpPr>
        <p:spPr>
          <a:xfrm rot="16200000">
            <a:off x="3785192" y="1813738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3085BF8-CFAE-7C47-88EC-4CC5368393E2}"/>
              </a:ext>
            </a:extLst>
          </p:cNvPr>
          <p:cNvCxnSpPr>
            <a:cxnSpLocks/>
          </p:cNvCxnSpPr>
          <p:nvPr/>
        </p:nvCxnSpPr>
        <p:spPr>
          <a:xfrm>
            <a:off x="3419571" y="1186444"/>
            <a:ext cx="0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4EB9FF15-0651-8842-9C42-08102085C865}"/>
              </a:ext>
            </a:extLst>
          </p:cNvPr>
          <p:cNvSpPr txBox="1"/>
          <p:nvPr/>
        </p:nvSpPr>
        <p:spPr>
          <a:xfrm rot="16200000">
            <a:off x="8582445" y="184144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39D0CC-7257-494B-ACCF-2A61206F11B9}"/>
              </a:ext>
            </a:extLst>
          </p:cNvPr>
          <p:cNvSpPr txBox="1"/>
          <p:nvPr/>
        </p:nvSpPr>
        <p:spPr>
          <a:xfrm rot="16200000">
            <a:off x="8650139" y="1715610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0583D0F-9971-A849-BC70-E880794427C9}"/>
              </a:ext>
            </a:extLst>
          </p:cNvPr>
          <p:cNvSpPr txBox="1"/>
          <p:nvPr/>
        </p:nvSpPr>
        <p:spPr>
          <a:xfrm rot="16200000">
            <a:off x="8774184" y="1642641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97AA92-C992-D04D-92F8-B2E75DAADCB0}"/>
              </a:ext>
            </a:extLst>
          </p:cNvPr>
          <p:cNvSpPr txBox="1"/>
          <p:nvPr/>
        </p:nvSpPr>
        <p:spPr>
          <a:xfrm rot="16200000">
            <a:off x="9117413" y="1797578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3C9E79-7BBA-1C49-805F-48B5B0375196}"/>
              </a:ext>
            </a:extLst>
          </p:cNvPr>
          <p:cNvSpPr txBox="1"/>
          <p:nvPr/>
        </p:nvSpPr>
        <p:spPr>
          <a:xfrm rot="16200000">
            <a:off x="9382960" y="184952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51C0EAE-9FB9-774E-AEE9-83589027EFC2}"/>
              </a:ext>
            </a:extLst>
          </p:cNvPr>
          <p:cNvSpPr txBox="1"/>
          <p:nvPr/>
        </p:nvSpPr>
        <p:spPr>
          <a:xfrm rot="16200000">
            <a:off x="9425254" y="1723690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33B6F04-BDDE-634C-96AE-CDB474A457A3}"/>
              </a:ext>
            </a:extLst>
          </p:cNvPr>
          <p:cNvSpPr txBox="1"/>
          <p:nvPr/>
        </p:nvSpPr>
        <p:spPr>
          <a:xfrm rot="16200000">
            <a:off x="9536599" y="1650721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88A7118-41CC-5645-A2F0-29330BDB4AB5}"/>
              </a:ext>
            </a:extLst>
          </p:cNvPr>
          <p:cNvSpPr txBox="1"/>
          <p:nvPr/>
        </p:nvSpPr>
        <p:spPr>
          <a:xfrm rot="16200000">
            <a:off x="9879828" y="1805658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A86E46A-6BDA-7A44-B6EA-22AFDF643818}"/>
              </a:ext>
            </a:extLst>
          </p:cNvPr>
          <p:cNvCxnSpPr>
            <a:cxnSpLocks/>
          </p:cNvCxnSpPr>
          <p:nvPr/>
        </p:nvCxnSpPr>
        <p:spPr>
          <a:xfrm>
            <a:off x="9539607" y="1178364"/>
            <a:ext cx="0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56E939A7-5197-114C-8C1C-CC714D01D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312" y="2195708"/>
            <a:ext cx="3558807" cy="24571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0D71487-9606-F545-8D3F-3561EB590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172" y="2195708"/>
            <a:ext cx="3553909" cy="25539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FBE29BA6-0F06-E747-904B-6D86E70AABA0}"/>
              </a:ext>
            </a:extLst>
          </p:cNvPr>
          <p:cNvSpPr txBox="1"/>
          <p:nvPr/>
        </p:nvSpPr>
        <p:spPr>
          <a:xfrm>
            <a:off x="9490400" y="1147084"/>
            <a:ext cx="1221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</a:t>
            </a:r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DC40900-D20F-4C46-8945-B97CD2527DB4}"/>
              </a:ext>
            </a:extLst>
          </p:cNvPr>
          <p:cNvSpPr/>
          <p:nvPr/>
        </p:nvSpPr>
        <p:spPr>
          <a:xfrm>
            <a:off x="8699922" y="900464"/>
            <a:ext cx="16678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FLAG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 Pull-down Assays</a:t>
            </a:r>
            <a:endParaRPr lang="en-US" sz="1200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8767651" y="1174288"/>
            <a:ext cx="1828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FBE29BA6-0F06-E747-904B-6D86E70AABA0}"/>
              </a:ext>
            </a:extLst>
          </p:cNvPr>
          <p:cNvSpPr txBox="1"/>
          <p:nvPr/>
        </p:nvSpPr>
        <p:spPr>
          <a:xfrm>
            <a:off x="3408977" y="1148409"/>
            <a:ext cx="1221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</a:t>
            </a:r>
            <a:r>
              <a:rPr lang="en-US" sz="1200" dirty="0" smtClean="0"/>
              <a:t>Control</a:t>
            </a:r>
            <a:endParaRPr lang="en-US" sz="12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DC40900-D20F-4C46-8945-B97CD2527DB4}"/>
              </a:ext>
            </a:extLst>
          </p:cNvPr>
          <p:cNvSpPr/>
          <p:nvPr/>
        </p:nvSpPr>
        <p:spPr>
          <a:xfrm>
            <a:off x="2618499" y="901789"/>
            <a:ext cx="16678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FLAG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 Pull-down Assays</a:t>
            </a:r>
            <a:endParaRPr lang="en-US" sz="12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2686228" y="1175613"/>
            <a:ext cx="1828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1896849-E0B2-574E-BB2A-A69F79EAE9AB}"/>
              </a:ext>
            </a:extLst>
          </p:cNvPr>
          <p:cNvCxnSpPr>
            <a:cxnSpLocks/>
          </p:cNvCxnSpPr>
          <p:nvPr/>
        </p:nvCxnSpPr>
        <p:spPr>
          <a:xfrm>
            <a:off x="4539642" y="3612344"/>
            <a:ext cx="0" cy="1828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BCD5203-60D4-E247-BDB1-830A0CCD99FD}"/>
              </a:ext>
            </a:extLst>
          </p:cNvPr>
          <p:cNvCxnSpPr/>
          <p:nvPr/>
        </p:nvCxnSpPr>
        <p:spPr>
          <a:xfrm>
            <a:off x="4539647" y="3696642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08E15E4-4EF8-054A-98DF-AA3201AC65A4}"/>
              </a:ext>
            </a:extLst>
          </p:cNvPr>
          <p:cNvSpPr txBox="1"/>
          <p:nvPr/>
        </p:nvSpPr>
        <p:spPr>
          <a:xfrm>
            <a:off x="4705920" y="355754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4274745-B673-1445-8FC1-E5F8562CBAD0}"/>
              </a:ext>
            </a:extLst>
          </p:cNvPr>
          <p:cNvCxnSpPr/>
          <p:nvPr/>
        </p:nvCxnSpPr>
        <p:spPr>
          <a:xfrm flipH="1">
            <a:off x="10522049" y="3716132"/>
            <a:ext cx="25292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18577AA3-BB91-1C45-BB77-67D1C769A887}"/>
              </a:ext>
            </a:extLst>
          </p:cNvPr>
          <p:cNvSpPr txBox="1"/>
          <p:nvPr/>
        </p:nvSpPr>
        <p:spPr>
          <a:xfrm>
            <a:off x="10730997" y="357196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92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1E2D3EE-4F61-4410-92C8-B8BA709BB9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C5C2763-9D99-4005-A7D1-0F05CCF47D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BA6182-3A29-45F7-9B1C-ACF27B3A4F26}">
  <ds:schemaRefs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198a9f0d-948e-4f5a-af70-f6d2f30972cd"/>
    <ds:schemaRef ds:uri="0b01a07b-8d13-4cb5-9d22-64822278069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71</Words>
  <Application>Microsoft Office PowerPoint</Application>
  <PresentationFormat>Widescreen</PresentationFormat>
  <Paragraphs>50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9</cp:revision>
  <dcterms:created xsi:type="dcterms:W3CDTF">2021-10-03T13:58:10Z</dcterms:created>
  <dcterms:modified xsi:type="dcterms:W3CDTF">2021-10-06T15:27:16Z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