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40"/>
    <p:restoredTop sz="95814"/>
  </p:normalViewPr>
  <p:slideViewPr>
    <p:cSldViewPr snapToGrid="0" snapToObjects="1">
      <p:cViewPr varScale="1">
        <p:scale>
          <a:sx n="70" d="100"/>
          <a:sy n="70" d="100"/>
        </p:scale>
        <p:origin x="7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26298-8DBB-8E4E-A126-28D80644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67F14E-3667-CF42-A93A-7A813F5BE7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BCB421-0F0C-E946-BB87-CCF35E380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D31E-A44F-1E49-A0C1-C842E932DCE1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145720-E17F-D54E-967A-ACB87663F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E99191-5D5D-0448-A308-4D807CAA8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EAB4-F41A-E242-9399-D665746B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041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5BE20-2CB9-5E41-AAAF-DAFC195AA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8C6DA4-9735-9547-AC76-8926703A5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88B36A-2843-9B42-BDCE-030883299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D31E-A44F-1E49-A0C1-C842E932DCE1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54ED9C-0799-224E-8854-BDE5D6BFF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F1857-D6F5-CB48-9009-8A046B68E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EAB4-F41A-E242-9399-D665746B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314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5A3BD2-33C3-6E4C-80EA-000A1AAC27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0C20B2-26F2-CC4D-8C0F-EF3CB17161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5B897A-1B6F-9049-B92D-4769A95FC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D31E-A44F-1E49-A0C1-C842E932DCE1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FFDACE-F36A-1B4E-A6DD-7B5805FDE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8DC4C-1235-4145-A409-11B8D2EAA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EAB4-F41A-E242-9399-D665746B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289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BDE14-B110-7540-83AA-2DB749F34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25F2F-2BC9-B947-B7C0-6D9179B9E8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4CC205-606A-554A-917A-5CC516C8F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D31E-A44F-1E49-A0C1-C842E932DCE1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BFBD89-303C-2A4B-910D-D5E0D8170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987B-E3B1-B148-A13D-C47E86BA7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EAB4-F41A-E242-9399-D665746B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10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B41A-8B38-9543-9514-0174EAEAF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B8B77E-1F2A-B84D-A9C7-7FBF249DD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EEBADC-F7E9-A742-8630-728F6C730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D31E-A44F-1E49-A0C1-C842E932DCE1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46CD63-5106-1449-B587-CB8AB74E3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7475A-F09F-6E43-A6EA-52E47B5A5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EAB4-F41A-E242-9399-D665746B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931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B5D1C-9FDC-C24A-9796-48ADA99E0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46E1E-C129-7142-80A7-37D9716595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2B61C2-C8C4-2841-A007-C743BEF779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D05EDE-8354-0041-897F-1FB4D8BC3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D31E-A44F-1E49-A0C1-C842E932DCE1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0B5965-4400-6840-8BD1-6947D4088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9FD0A8-CFF7-3848-8EEF-4F42B062C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EAB4-F41A-E242-9399-D665746B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845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79510-8CC5-7B4E-BBC1-E092D9084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77C5B3-1BC7-A64B-8AC1-E3A02F93FC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159ED3-9F17-F346-A8E5-5065D3B7FC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AADE76-B0CA-F641-B2CE-575E01FC17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70F4B0-2D7D-E441-91C4-EB4925F249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92E872-7817-AC45-9904-7DF026B8A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D31E-A44F-1E49-A0C1-C842E932DCE1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15BB24-E09B-2C40-B698-3ADDFE26D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402DC8-35A7-CF44-BF42-AF39695C7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EAB4-F41A-E242-9399-D665746B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632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0DD32-0EE1-AA43-A24C-E036BCD7C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32CE3C-E10F-9A43-9A30-DFDC4D265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D31E-A44F-1E49-A0C1-C842E932DCE1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F020A6-B9FA-0640-8378-B4F7A3E37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FB781A-69F2-334F-B3EF-2CEB62C47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EAB4-F41A-E242-9399-D665746B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688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1AE208-E36B-3A43-BC61-586E1EE68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D31E-A44F-1E49-A0C1-C842E932DCE1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7F49B0-E6C6-2B4E-A714-C695D4B21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73A89C-CEF3-6049-8F2A-025F21F80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EAB4-F41A-E242-9399-D665746B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769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458A8-DA06-2F4B-A963-7FAB998B7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52C65-4881-E148-8B6E-EBDE75764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92261B-3104-1F40-B58B-B2FF39D3BC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5A2D57-E5F7-7240-90FD-EC74D9BFF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D31E-A44F-1E49-A0C1-C842E932DCE1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9EED6A-1927-0949-9816-62F5EDAC0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8B49-6313-554F-8F2E-96F37F3D3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EAB4-F41A-E242-9399-D665746B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342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050E6-C85C-D745-A8A5-30E0781DF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E618F8-C973-9E45-A27E-1EFCCF21C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EB7CD1-1200-9A48-BDCF-DE0E4CDD34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3B4086-B412-DE4E-8459-1AE518FCA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D31E-A44F-1E49-A0C1-C842E932DCE1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FE715A-27B0-DB44-819A-D9087FB35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D01BE7-A518-8E47-A961-822C98FC3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EAB4-F41A-E242-9399-D665746B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749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339015-5B1A-C14D-A14F-28876E601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6A5C2B-A9A0-6F47-9E88-350F13E76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B19F7-D6E2-8346-8A70-7D8EF5A698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CD31E-A44F-1E49-A0C1-C842E932DCE1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40500-294F-4444-95DC-3B54264AE9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EE4F32-6926-D442-BFB5-B3E7C57EE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3EAB4-F41A-E242-9399-D665746B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12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3639785-222A-4A49-A172-45CB17F9971B}"/>
              </a:ext>
            </a:extLst>
          </p:cNvPr>
          <p:cNvSpPr/>
          <p:nvPr/>
        </p:nvSpPr>
        <p:spPr>
          <a:xfrm>
            <a:off x="703883" y="2653100"/>
            <a:ext cx="5922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sz="1200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ECB19-2FD0-664F-A590-5584EEACD04B}"/>
              </a:ext>
            </a:extLst>
          </p:cNvPr>
          <p:cNvCxnSpPr>
            <a:cxnSpLocks/>
          </p:cNvCxnSpPr>
          <p:nvPr/>
        </p:nvCxnSpPr>
        <p:spPr>
          <a:xfrm>
            <a:off x="3199354" y="284472"/>
            <a:ext cx="0" cy="11147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B65ACC3-98D7-3242-B314-4759C16408E5}"/>
              </a:ext>
            </a:extLst>
          </p:cNvPr>
          <p:cNvSpPr txBox="1"/>
          <p:nvPr/>
        </p:nvSpPr>
        <p:spPr>
          <a:xfrm>
            <a:off x="5316552" y="2220105"/>
            <a:ext cx="115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cytTM-SpoIVFB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5F83EB0-658C-534A-9D70-0CCEC793AE1E}"/>
              </a:ext>
            </a:extLst>
          </p:cNvPr>
          <p:cNvCxnSpPr>
            <a:cxnSpLocks/>
          </p:cNvCxnSpPr>
          <p:nvPr/>
        </p:nvCxnSpPr>
        <p:spPr>
          <a:xfrm flipH="1">
            <a:off x="5188296" y="2371857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4D96F7ED-AA87-D647-B095-DBC60F415BDF}"/>
              </a:ext>
            </a:extLst>
          </p:cNvPr>
          <p:cNvSpPr txBox="1"/>
          <p:nvPr/>
        </p:nvSpPr>
        <p:spPr>
          <a:xfrm>
            <a:off x="5316552" y="5834838"/>
            <a:ext cx="10317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dirty="0"/>
              <a:t>(1-127)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3C9E45E-AF45-7A4F-B72A-BE9F1A1A31B8}"/>
              </a:ext>
            </a:extLst>
          </p:cNvPr>
          <p:cNvCxnSpPr>
            <a:cxnSpLocks/>
          </p:cNvCxnSpPr>
          <p:nvPr/>
        </p:nvCxnSpPr>
        <p:spPr>
          <a:xfrm flipH="1">
            <a:off x="5200577" y="5973338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6CA12B0-AAB4-BF4A-B9B0-F4E762F5F44E}"/>
              </a:ext>
            </a:extLst>
          </p:cNvPr>
          <p:cNvSpPr txBox="1"/>
          <p:nvPr/>
        </p:nvSpPr>
        <p:spPr>
          <a:xfrm rot="16200000">
            <a:off x="1337910" y="1027679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6DF240-0D0A-8B4F-888C-38AD90314DA5}"/>
              </a:ext>
            </a:extLst>
          </p:cNvPr>
          <p:cNvSpPr txBox="1"/>
          <p:nvPr/>
        </p:nvSpPr>
        <p:spPr>
          <a:xfrm rot="16200000">
            <a:off x="1437979" y="886404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D94BF3-F5A5-EF43-923E-AEA91CF2A2EE}"/>
              </a:ext>
            </a:extLst>
          </p:cNvPr>
          <p:cNvSpPr txBox="1"/>
          <p:nvPr/>
        </p:nvSpPr>
        <p:spPr>
          <a:xfrm rot="16200000">
            <a:off x="2272399" y="829922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E353EF-EA47-FB42-B1E4-5EB72D3CCF11}"/>
              </a:ext>
            </a:extLst>
          </p:cNvPr>
          <p:cNvSpPr txBox="1"/>
          <p:nvPr/>
        </p:nvSpPr>
        <p:spPr>
          <a:xfrm rot="16200000">
            <a:off x="2679462" y="979247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3F3CB29-2874-C54F-BC97-177F41F7EA52}"/>
              </a:ext>
            </a:extLst>
          </p:cNvPr>
          <p:cNvSpPr txBox="1"/>
          <p:nvPr/>
        </p:nvSpPr>
        <p:spPr>
          <a:xfrm rot="16200000">
            <a:off x="3189316" y="1015807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0A47106C-C153-FC4D-8CAF-A3F18B2C154C}"/>
              </a:ext>
            </a:extLst>
          </p:cNvPr>
          <p:cNvSpPr txBox="1"/>
          <p:nvPr/>
        </p:nvSpPr>
        <p:spPr>
          <a:xfrm rot="16200000">
            <a:off x="3306306" y="899038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E29BA6-0F06-E747-904B-6D86E70AABA0}"/>
              </a:ext>
            </a:extLst>
          </p:cNvPr>
          <p:cNvSpPr txBox="1"/>
          <p:nvPr/>
        </p:nvSpPr>
        <p:spPr>
          <a:xfrm>
            <a:off x="3329780" y="284472"/>
            <a:ext cx="2118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Control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27144C-F74D-A34D-B83B-376583B43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161" y="1420816"/>
            <a:ext cx="3857976" cy="26677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2548B0F-828B-D744-84BF-BCB462123E79}"/>
              </a:ext>
            </a:extLst>
          </p:cNvPr>
          <p:cNvSpPr txBox="1"/>
          <p:nvPr/>
        </p:nvSpPr>
        <p:spPr>
          <a:xfrm>
            <a:off x="1925669" y="110887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70F547A-6046-0F48-8A34-3295ECB45CF2}"/>
              </a:ext>
            </a:extLst>
          </p:cNvPr>
          <p:cNvSpPr txBox="1"/>
          <p:nvPr/>
        </p:nvSpPr>
        <p:spPr>
          <a:xfrm>
            <a:off x="2145806" y="111121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526F7B-19FD-6A4E-9D6B-E2A5EBC10A31}"/>
              </a:ext>
            </a:extLst>
          </p:cNvPr>
          <p:cNvSpPr txBox="1"/>
          <p:nvPr/>
        </p:nvSpPr>
        <p:spPr>
          <a:xfrm>
            <a:off x="2383738" y="111695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FA466B1-18D5-2B43-90BA-BADBCB691D01}"/>
              </a:ext>
            </a:extLst>
          </p:cNvPr>
          <p:cNvSpPr txBox="1"/>
          <p:nvPr/>
        </p:nvSpPr>
        <p:spPr>
          <a:xfrm rot="16200000">
            <a:off x="4060077" y="837878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19EDA3A-89E2-C24D-8573-2472A95622B8}"/>
              </a:ext>
            </a:extLst>
          </p:cNvPr>
          <p:cNvSpPr txBox="1"/>
          <p:nvPr/>
        </p:nvSpPr>
        <p:spPr>
          <a:xfrm rot="16200000">
            <a:off x="4460790" y="987203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E8D5BA8-D0A2-CB47-B666-34B02CCC66E8}"/>
              </a:ext>
            </a:extLst>
          </p:cNvPr>
          <p:cNvSpPr txBox="1"/>
          <p:nvPr/>
        </p:nvSpPr>
        <p:spPr>
          <a:xfrm>
            <a:off x="3732397" y="112318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3EA8C1-310A-5748-BCD7-EE9744092136}"/>
              </a:ext>
            </a:extLst>
          </p:cNvPr>
          <p:cNvSpPr txBox="1"/>
          <p:nvPr/>
        </p:nvSpPr>
        <p:spPr>
          <a:xfrm>
            <a:off x="3971584" y="111917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28C90C7-E56E-7540-9419-FFDE7C21DE49}"/>
              </a:ext>
            </a:extLst>
          </p:cNvPr>
          <p:cNvSpPr txBox="1"/>
          <p:nvPr/>
        </p:nvSpPr>
        <p:spPr>
          <a:xfrm>
            <a:off x="4177766" y="112491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22929D-C321-4E42-BBBF-4628DC3C9356}"/>
              </a:ext>
            </a:extLst>
          </p:cNvPr>
          <p:cNvSpPr txBox="1"/>
          <p:nvPr/>
        </p:nvSpPr>
        <p:spPr>
          <a:xfrm>
            <a:off x="3830247" y="907686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48E9617-A376-A24B-AE04-261354908E52}"/>
              </a:ext>
            </a:extLst>
          </p:cNvPr>
          <p:cNvCxnSpPr>
            <a:cxnSpLocks/>
          </p:cNvCxnSpPr>
          <p:nvPr/>
        </p:nvCxnSpPr>
        <p:spPr>
          <a:xfrm>
            <a:off x="3788440" y="1146355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F8BED7E1-F3FF-9245-BF1B-6120759F12E5}"/>
              </a:ext>
            </a:extLst>
          </p:cNvPr>
          <p:cNvCxnSpPr>
            <a:cxnSpLocks/>
          </p:cNvCxnSpPr>
          <p:nvPr/>
        </p:nvCxnSpPr>
        <p:spPr>
          <a:xfrm flipV="1">
            <a:off x="1897987" y="273190"/>
            <a:ext cx="2600523" cy="112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997A2ED-BF57-7540-BAF4-597CE10C4081}"/>
              </a:ext>
            </a:extLst>
          </p:cNvPr>
          <p:cNvSpPr txBox="1"/>
          <p:nvPr/>
        </p:nvSpPr>
        <p:spPr>
          <a:xfrm>
            <a:off x="2523438" y="22218"/>
            <a:ext cx="1566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His</a:t>
            </a:r>
            <a:r>
              <a:rPr lang="en-US" sz="1200" baseline="-25000" dirty="0"/>
              <a:t>6</a:t>
            </a:r>
            <a:r>
              <a:rPr lang="en-US" sz="1200" dirty="0"/>
              <a:t> Pull-down Assays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B816BC1-512A-AC45-8B3E-14BD688D0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161" y="4133738"/>
            <a:ext cx="3857976" cy="25639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C2C20374-0ABF-7547-BE66-339B4562B40B}"/>
              </a:ext>
            </a:extLst>
          </p:cNvPr>
          <p:cNvSpPr txBox="1"/>
          <p:nvPr/>
        </p:nvSpPr>
        <p:spPr>
          <a:xfrm>
            <a:off x="667687" y="5225557"/>
            <a:ext cx="6646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αPro-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endParaRPr lang="en-US"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6D3BBF0-DA5C-B442-A3C9-9B6BA3CB4EB1}"/>
              </a:ext>
            </a:extLst>
          </p:cNvPr>
          <p:cNvSpPr txBox="1"/>
          <p:nvPr/>
        </p:nvSpPr>
        <p:spPr>
          <a:xfrm>
            <a:off x="2059777" y="887776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526A8B40-4060-6742-B72E-0DC69A06FE44}"/>
              </a:ext>
            </a:extLst>
          </p:cNvPr>
          <p:cNvCxnSpPr>
            <a:cxnSpLocks/>
          </p:cNvCxnSpPr>
          <p:nvPr/>
        </p:nvCxnSpPr>
        <p:spPr>
          <a:xfrm>
            <a:off x="2017970" y="1139697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F6E62D42-504E-7941-B778-8593C97F60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059" y="1420816"/>
            <a:ext cx="3857976" cy="26375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2A2F7C2E-86DF-6E4C-8D24-3368AB5E8D2B}"/>
              </a:ext>
            </a:extLst>
          </p:cNvPr>
          <p:cNvSpPr/>
          <p:nvPr/>
        </p:nvSpPr>
        <p:spPr>
          <a:xfrm>
            <a:off x="6271105" y="2653099"/>
            <a:ext cx="7803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SpoIVFA</a:t>
            </a:r>
            <a:endParaRPr lang="en-US" sz="12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9849B3F-FABF-5B41-9842-591904A628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4059" y="4123866"/>
            <a:ext cx="3852629" cy="24829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2BA3BB4F-E0AA-D34E-BC9A-8C6F6A00C880}"/>
              </a:ext>
            </a:extLst>
          </p:cNvPr>
          <p:cNvSpPr txBox="1"/>
          <p:nvPr/>
        </p:nvSpPr>
        <p:spPr>
          <a:xfrm>
            <a:off x="11043361" y="4948558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GFPΔ27BofA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BE5BD667-1436-9C44-BB27-16CE91C7BB69}"/>
              </a:ext>
            </a:extLst>
          </p:cNvPr>
          <p:cNvCxnSpPr>
            <a:cxnSpLocks/>
          </p:cNvCxnSpPr>
          <p:nvPr/>
        </p:nvCxnSpPr>
        <p:spPr>
          <a:xfrm flipH="1">
            <a:off x="10927386" y="5087058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Rectangle 72">
            <a:extLst>
              <a:ext uri="{FF2B5EF4-FFF2-40B4-BE49-F238E27FC236}">
                <a16:creationId xmlns:a16="http://schemas.microsoft.com/office/drawing/2014/main" id="{45F6AB62-54DD-0245-B41F-8121F6A26845}"/>
              </a:ext>
            </a:extLst>
          </p:cNvPr>
          <p:cNvSpPr/>
          <p:nvPr/>
        </p:nvSpPr>
        <p:spPr>
          <a:xfrm>
            <a:off x="6532886" y="5225557"/>
            <a:ext cx="5196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endParaRPr lang="en-US"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79E04B6-0B75-CE43-B54B-1795B1B49F76}"/>
              </a:ext>
            </a:extLst>
          </p:cNvPr>
          <p:cNvSpPr txBox="1"/>
          <p:nvPr/>
        </p:nvSpPr>
        <p:spPr>
          <a:xfrm>
            <a:off x="11034451" y="2514399"/>
            <a:ext cx="693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SpoIVFA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86680F55-B10A-3047-857D-928E4A0E779C}"/>
              </a:ext>
            </a:extLst>
          </p:cNvPr>
          <p:cNvCxnSpPr>
            <a:cxnSpLocks/>
          </p:cNvCxnSpPr>
          <p:nvPr/>
        </p:nvCxnSpPr>
        <p:spPr>
          <a:xfrm flipH="1">
            <a:off x="10918476" y="2652899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E2AC00E-32B4-164F-81FC-E5D763292BAF}"/>
              </a:ext>
            </a:extLst>
          </p:cNvPr>
          <p:cNvCxnSpPr>
            <a:cxnSpLocks/>
          </p:cNvCxnSpPr>
          <p:nvPr/>
        </p:nvCxnSpPr>
        <p:spPr>
          <a:xfrm>
            <a:off x="8917969" y="288589"/>
            <a:ext cx="0" cy="11147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5077ADBC-DD45-544B-ADD9-08A8C6D8B762}"/>
              </a:ext>
            </a:extLst>
          </p:cNvPr>
          <p:cNvSpPr txBox="1"/>
          <p:nvPr/>
        </p:nvSpPr>
        <p:spPr>
          <a:xfrm rot="16200000">
            <a:off x="7056525" y="1031796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86E3AD9-FCFE-4045-9A04-7FF0AC3317A0}"/>
              </a:ext>
            </a:extLst>
          </p:cNvPr>
          <p:cNvSpPr txBox="1"/>
          <p:nvPr/>
        </p:nvSpPr>
        <p:spPr>
          <a:xfrm rot="16200000">
            <a:off x="7156594" y="890521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6D165C9-342D-424C-8C44-8FAA720515AF}"/>
              </a:ext>
            </a:extLst>
          </p:cNvPr>
          <p:cNvSpPr txBox="1"/>
          <p:nvPr/>
        </p:nvSpPr>
        <p:spPr>
          <a:xfrm rot="16200000">
            <a:off x="7991014" y="834039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0BE0B5E-C72B-C448-AB26-E83B1789C7B8}"/>
              </a:ext>
            </a:extLst>
          </p:cNvPr>
          <p:cNvSpPr txBox="1"/>
          <p:nvPr/>
        </p:nvSpPr>
        <p:spPr>
          <a:xfrm rot="16200000">
            <a:off x="8398077" y="983364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1FC5C90-19B0-974B-AA28-502C3B6AC977}"/>
              </a:ext>
            </a:extLst>
          </p:cNvPr>
          <p:cNvSpPr txBox="1"/>
          <p:nvPr/>
        </p:nvSpPr>
        <p:spPr>
          <a:xfrm rot="16200000">
            <a:off x="8907931" y="1019924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3359171-1EF8-894C-82D8-3F09F72EE975}"/>
              </a:ext>
            </a:extLst>
          </p:cNvPr>
          <p:cNvSpPr txBox="1"/>
          <p:nvPr/>
        </p:nvSpPr>
        <p:spPr>
          <a:xfrm rot="16200000">
            <a:off x="9024921" y="903155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24DAE1F-B730-764A-A2AC-0D3E2543C70A}"/>
              </a:ext>
            </a:extLst>
          </p:cNvPr>
          <p:cNvSpPr txBox="1"/>
          <p:nvPr/>
        </p:nvSpPr>
        <p:spPr>
          <a:xfrm>
            <a:off x="9048395" y="288589"/>
            <a:ext cx="2118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Control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9456108-2C33-B942-B782-4B1B94F1F85F}"/>
              </a:ext>
            </a:extLst>
          </p:cNvPr>
          <p:cNvSpPr txBox="1"/>
          <p:nvPr/>
        </p:nvSpPr>
        <p:spPr>
          <a:xfrm>
            <a:off x="7644284" y="111299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2013A6B-0D7B-B74B-A812-202DFA19EF8A}"/>
              </a:ext>
            </a:extLst>
          </p:cNvPr>
          <p:cNvSpPr txBox="1"/>
          <p:nvPr/>
        </p:nvSpPr>
        <p:spPr>
          <a:xfrm>
            <a:off x="7864421" y="111533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7976532-EBF2-EF40-BBE5-90DC475373C8}"/>
              </a:ext>
            </a:extLst>
          </p:cNvPr>
          <p:cNvSpPr txBox="1"/>
          <p:nvPr/>
        </p:nvSpPr>
        <p:spPr>
          <a:xfrm>
            <a:off x="8102353" y="112107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066D17D-24E7-4145-AEBE-E927AC1793B8}"/>
              </a:ext>
            </a:extLst>
          </p:cNvPr>
          <p:cNvSpPr txBox="1"/>
          <p:nvPr/>
        </p:nvSpPr>
        <p:spPr>
          <a:xfrm rot="16200000">
            <a:off x="9778692" y="841995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8ED8F37-9D0B-9F4A-ABD1-3973B6D27F5A}"/>
              </a:ext>
            </a:extLst>
          </p:cNvPr>
          <p:cNvSpPr txBox="1"/>
          <p:nvPr/>
        </p:nvSpPr>
        <p:spPr>
          <a:xfrm rot="16200000">
            <a:off x="10179405" y="991320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4B8BEDD-0E83-D64B-AD86-A3B6C3E48560}"/>
              </a:ext>
            </a:extLst>
          </p:cNvPr>
          <p:cNvSpPr txBox="1"/>
          <p:nvPr/>
        </p:nvSpPr>
        <p:spPr>
          <a:xfrm>
            <a:off x="9451012" y="112729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44F862F-05E6-F543-B7A7-2542A46B1E98}"/>
              </a:ext>
            </a:extLst>
          </p:cNvPr>
          <p:cNvSpPr txBox="1"/>
          <p:nvPr/>
        </p:nvSpPr>
        <p:spPr>
          <a:xfrm>
            <a:off x="9690199" y="112328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CC44C52-AE7E-5444-B527-0A91F1E73C98}"/>
              </a:ext>
            </a:extLst>
          </p:cNvPr>
          <p:cNvSpPr txBox="1"/>
          <p:nvPr/>
        </p:nvSpPr>
        <p:spPr>
          <a:xfrm>
            <a:off x="9896381" y="112902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77FEC66-D90D-904E-867A-822636C06555}"/>
              </a:ext>
            </a:extLst>
          </p:cNvPr>
          <p:cNvSpPr txBox="1"/>
          <p:nvPr/>
        </p:nvSpPr>
        <p:spPr>
          <a:xfrm>
            <a:off x="9548862" y="898551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BF2A09E-3B03-CD47-9892-A07122074D17}"/>
              </a:ext>
            </a:extLst>
          </p:cNvPr>
          <p:cNvCxnSpPr>
            <a:cxnSpLocks/>
          </p:cNvCxnSpPr>
          <p:nvPr/>
        </p:nvCxnSpPr>
        <p:spPr>
          <a:xfrm flipV="1">
            <a:off x="7616602" y="277307"/>
            <a:ext cx="2600523" cy="112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3A198971-3795-674F-AC01-E21A392FAFEB}"/>
              </a:ext>
            </a:extLst>
          </p:cNvPr>
          <p:cNvSpPr txBox="1"/>
          <p:nvPr/>
        </p:nvSpPr>
        <p:spPr>
          <a:xfrm>
            <a:off x="8242053" y="26335"/>
            <a:ext cx="1566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His</a:t>
            </a:r>
            <a:r>
              <a:rPr lang="en-US" sz="1200" baseline="-25000" dirty="0"/>
              <a:t>6</a:t>
            </a:r>
            <a:r>
              <a:rPr lang="en-US" sz="1200" dirty="0"/>
              <a:t> Pull-down Assays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8FAA103-60F5-7B48-AE45-987E47056DE2}"/>
              </a:ext>
            </a:extLst>
          </p:cNvPr>
          <p:cNvSpPr txBox="1"/>
          <p:nvPr/>
        </p:nvSpPr>
        <p:spPr>
          <a:xfrm>
            <a:off x="7778392" y="891893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2BACB5A3-E370-1346-89BE-29803B4B4E69}"/>
              </a:ext>
            </a:extLst>
          </p:cNvPr>
          <p:cNvCxnSpPr>
            <a:cxnSpLocks/>
          </p:cNvCxnSpPr>
          <p:nvPr/>
        </p:nvCxnSpPr>
        <p:spPr>
          <a:xfrm>
            <a:off x="9504399" y="1139697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CE660D71-1AF6-CA4D-BCE4-11D8717EECB6}"/>
              </a:ext>
            </a:extLst>
          </p:cNvPr>
          <p:cNvCxnSpPr>
            <a:cxnSpLocks/>
          </p:cNvCxnSpPr>
          <p:nvPr/>
        </p:nvCxnSpPr>
        <p:spPr>
          <a:xfrm>
            <a:off x="7733929" y="1133039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1B384A0E-568B-5243-85F5-1A54B11F93F5}"/>
              </a:ext>
            </a:extLst>
          </p:cNvPr>
          <p:cNvCxnSpPr>
            <a:cxnSpLocks/>
          </p:cNvCxnSpPr>
          <p:nvPr/>
        </p:nvCxnSpPr>
        <p:spPr>
          <a:xfrm flipH="1">
            <a:off x="5188296" y="6064406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F24FD15B-990A-8D4E-9274-E25BA992E86E}"/>
              </a:ext>
            </a:extLst>
          </p:cNvPr>
          <p:cNvCxnSpPr>
            <a:cxnSpLocks/>
          </p:cNvCxnSpPr>
          <p:nvPr/>
        </p:nvCxnSpPr>
        <p:spPr>
          <a:xfrm flipH="1">
            <a:off x="5188296" y="5887845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218139B-BA94-0441-A40D-E58FC5FDC3DF}"/>
              </a:ext>
            </a:extLst>
          </p:cNvPr>
          <p:cNvSpPr txBox="1"/>
          <p:nvPr/>
        </p:nvSpPr>
        <p:spPr>
          <a:xfrm>
            <a:off x="5297187" y="5962185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879181FE-99C8-314F-95A4-ADE1BB8FB62D}"/>
              </a:ext>
            </a:extLst>
          </p:cNvPr>
          <p:cNvSpPr txBox="1"/>
          <p:nvPr/>
        </p:nvSpPr>
        <p:spPr>
          <a:xfrm>
            <a:off x="5289707" y="5770758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746A3820-C25F-9346-86BA-1C41D3AD5967}"/>
              </a:ext>
            </a:extLst>
          </p:cNvPr>
          <p:cNvCxnSpPr>
            <a:cxnSpLocks/>
          </p:cNvCxnSpPr>
          <p:nvPr/>
        </p:nvCxnSpPr>
        <p:spPr>
          <a:xfrm flipH="1">
            <a:off x="10933040" y="5211579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787D025C-471C-F441-B3B7-26B1F061071A}"/>
              </a:ext>
            </a:extLst>
          </p:cNvPr>
          <p:cNvSpPr txBox="1"/>
          <p:nvPr/>
        </p:nvSpPr>
        <p:spPr>
          <a:xfrm>
            <a:off x="11034451" y="5094492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****</a:t>
            </a:r>
          </a:p>
        </p:txBody>
      </p: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6D06BC1C-2319-5245-BF29-7C59239B14DC}"/>
              </a:ext>
            </a:extLst>
          </p:cNvPr>
          <p:cNvCxnSpPr>
            <a:cxnSpLocks/>
          </p:cNvCxnSpPr>
          <p:nvPr/>
        </p:nvCxnSpPr>
        <p:spPr>
          <a:xfrm flipH="1">
            <a:off x="10905029" y="2905510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E419C2E2-7CD0-E04E-BEB9-ACC1289944E5}"/>
              </a:ext>
            </a:extLst>
          </p:cNvPr>
          <p:cNvSpPr txBox="1"/>
          <p:nvPr/>
        </p:nvSpPr>
        <p:spPr>
          <a:xfrm>
            <a:off x="11006440" y="2788423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***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11F077B8-1C77-AD4A-B61C-8A1296936FE3}"/>
              </a:ext>
            </a:extLst>
          </p:cNvPr>
          <p:cNvCxnSpPr>
            <a:cxnSpLocks/>
          </p:cNvCxnSpPr>
          <p:nvPr/>
        </p:nvCxnSpPr>
        <p:spPr>
          <a:xfrm>
            <a:off x="10976464" y="2717347"/>
            <a:ext cx="0" cy="1149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A8C5FE9B-773D-9344-A3C5-D62F77B935B5}"/>
              </a:ext>
            </a:extLst>
          </p:cNvPr>
          <p:cNvCxnSpPr>
            <a:cxnSpLocks/>
          </p:cNvCxnSpPr>
          <p:nvPr/>
        </p:nvCxnSpPr>
        <p:spPr>
          <a:xfrm>
            <a:off x="10976464" y="2777011"/>
            <a:ext cx="2185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EBF67298-E44E-6742-A725-89D887394711}"/>
              </a:ext>
            </a:extLst>
          </p:cNvPr>
          <p:cNvSpPr txBox="1"/>
          <p:nvPr/>
        </p:nvSpPr>
        <p:spPr>
          <a:xfrm>
            <a:off x="11109268" y="2669612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**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705746" y="-23949"/>
            <a:ext cx="450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38454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3639785-222A-4A49-A172-45CB17F9971B}"/>
              </a:ext>
            </a:extLst>
          </p:cNvPr>
          <p:cNvSpPr/>
          <p:nvPr/>
        </p:nvSpPr>
        <p:spPr>
          <a:xfrm>
            <a:off x="720148" y="2371857"/>
            <a:ext cx="5922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sz="1200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ECB19-2FD0-664F-A590-5584EEACD04B}"/>
              </a:ext>
            </a:extLst>
          </p:cNvPr>
          <p:cNvCxnSpPr>
            <a:cxnSpLocks/>
          </p:cNvCxnSpPr>
          <p:nvPr/>
        </p:nvCxnSpPr>
        <p:spPr>
          <a:xfrm>
            <a:off x="3199354" y="284472"/>
            <a:ext cx="0" cy="11147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B65ACC3-98D7-3242-B314-4759C16408E5}"/>
              </a:ext>
            </a:extLst>
          </p:cNvPr>
          <p:cNvSpPr txBox="1"/>
          <p:nvPr/>
        </p:nvSpPr>
        <p:spPr>
          <a:xfrm>
            <a:off x="5316552" y="2456531"/>
            <a:ext cx="115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cytTM-SpoIVFB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5F83EB0-658C-534A-9D70-0CCEC793AE1E}"/>
              </a:ext>
            </a:extLst>
          </p:cNvPr>
          <p:cNvCxnSpPr>
            <a:cxnSpLocks/>
          </p:cNvCxnSpPr>
          <p:nvPr/>
        </p:nvCxnSpPr>
        <p:spPr>
          <a:xfrm flipH="1">
            <a:off x="5188296" y="2608283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4D96F7ED-AA87-D647-B095-DBC60F415BDF}"/>
              </a:ext>
            </a:extLst>
          </p:cNvPr>
          <p:cNvSpPr txBox="1"/>
          <p:nvPr/>
        </p:nvSpPr>
        <p:spPr>
          <a:xfrm>
            <a:off x="5316552" y="5731320"/>
            <a:ext cx="10317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dirty="0"/>
              <a:t>(1-127)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3C9E45E-AF45-7A4F-B72A-BE9F1A1A31B8}"/>
              </a:ext>
            </a:extLst>
          </p:cNvPr>
          <p:cNvCxnSpPr>
            <a:cxnSpLocks/>
          </p:cNvCxnSpPr>
          <p:nvPr/>
        </p:nvCxnSpPr>
        <p:spPr>
          <a:xfrm flipH="1">
            <a:off x="5200577" y="5869820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6CA12B0-AAB4-BF4A-B9B0-F4E762F5F44E}"/>
              </a:ext>
            </a:extLst>
          </p:cNvPr>
          <p:cNvSpPr txBox="1"/>
          <p:nvPr/>
        </p:nvSpPr>
        <p:spPr>
          <a:xfrm rot="16200000">
            <a:off x="1384014" y="1027679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6DF240-0D0A-8B4F-888C-38AD90314DA5}"/>
              </a:ext>
            </a:extLst>
          </p:cNvPr>
          <p:cNvSpPr txBox="1"/>
          <p:nvPr/>
        </p:nvSpPr>
        <p:spPr>
          <a:xfrm rot="16200000">
            <a:off x="1491767" y="886404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D94BF3-F5A5-EF43-923E-AEA91CF2A2EE}"/>
              </a:ext>
            </a:extLst>
          </p:cNvPr>
          <p:cNvSpPr txBox="1"/>
          <p:nvPr/>
        </p:nvSpPr>
        <p:spPr>
          <a:xfrm rot="16200000">
            <a:off x="2272399" y="829922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E353EF-EA47-FB42-B1E4-5EB72D3CCF11}"/>
              </a:ext>
            </a:extLst>
          </p:cNvPr>
          <p:cNvSpPr txBox="1"/>
          <p:nvPr/>
        </p:nvSpPr>
        <p:spPr>
          <a:xfrm rot="16200000">
            <a:off x="2679462" y="979247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3F3CB29-2874-C54F-BC97-177F41F7EA52}"/>
              </a:ext>
            </a:extLst>
          </p:cNvPr>
          <p:cNvSpPr txBox="1"/>
          <p:nvPr/>
        </p:nvSpPr>
        <p:spPr>
          <a:xfrm rot="16200000">
            <a:off x="3189316" y="1015807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0A47106C-C153-FC4D-8CAF-A3F18B2C154C}"/>
              </a:ext>
            </a:extLst>
          </p:cNvPr>
          <p:cNvSpPr txBox="1"/>
          <p:nvPr/>
        </p:nvSpPr>
        <p:spPr>
          <a:xfrm rot="16200000">
            <a:off x="3306306" y="899038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E29BA6-0F06-E747-904B-6D86E70AABA0}"/>
              </a:ext>
            </a:extLst>
          </p:cNvPr>
          <p:cNvSpPr txBox="1"/>
          <p:nvPr/>
        </p:nvSpPr>
        <p:spPr>
          <a:xfrm>
            <a:off x="3329780" y="284472"/>
            <a:ext cx="2118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Control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548B0F-828B-D744-84BF-BCB462123E79}"/>
              </a:ext>
            </a:extLst>
          </p:cNvPr>
          <p:cNvSpPr txBox="1"/>
          <p:nvPr/>
        </p:nvSpPr>
        <p:spPr>
          <a:xfrm>
            <a:off x="1925669" y="110887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70F547A-6046-0F48-8A34-3295ECB45CF2}"/>
              </a:ext>
            </a:extLst>
          </p:cNvPr>
          <p:cNvSpPr txBox="1"/>
          <p:nvPr/>
        </p:nvSpPr>
        <p:spPr>
          <a:xfrm>
            <a:off x="2145806" y="111121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526F7B-19FD-6A4E-9D6B-E2A5EBC10A31}"/>
              </a:ext>
            </a:extLst>
          </p:cNvPr>
          <p:cNvSpPr txBox="1"/>
          <p:nvPr/>
        </p:nvSpPr>
        <p:spPr>
          <a:xfrm>
            <a:off x="2383738" y="111695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FA466B1-18D5-2B43-90BA-BADBCB691D01}"/>
              </a:ext>
            </a:extLst>
          </p:cNvPr>
          <p:cNvSpPr txBox="1"/>
          <p:nvPr/>
        </p:nvSpPr>
        <p:spPr>
          <a:xfrm rot="16200000">
            <a:off x="4098497" y="837878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19EDA3A-89E2-C24D-8573-2472A95622B8}"/>
              </a:ext>
            </a:extLst>
          </p:cNvPr>
          <p:cNvSpPr txBox="1"/>
          <p:nvPr/>
        </p:nvSpPr>
        <p:spPr>
          <a:xfrm rot="16200000">
            <a:off x="4506894" y="987203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E8D5BA8-D0A2-CB47-B666-34B02CCC66E8}"/>
              </a:ext>
            </a:extLst>
          </p:cNvPr>
          <p:cNvSpPr txBox="1"/>
          <p:nvPr/>
        </p:nvSpPr>
        <p:spPr>
          <a:xfrm>
            <a:off x="3732397" y="112318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3EA8C1-310A-5748-BCD7-EE9744092136}"/>
              </a:ext>
            </a:extLst>
          </p:cNvPr>
          <p:cNvSpPr txBox="1"/>
          <p:nvPr/>
        </p:nvSpPr>
        <p:spPr>
          <a:xfrm>
            <a:off x="3971584" y="111917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28C90C7-E56E-7540-9419-FFDE7C21DE49}"/>
              </a:ext>
            </a:extLst>
          </p:cNvPr>
          <p:cNvSpPr txBox="1"/>
          <p:nvPr/>
        </p:nvSpPr>
        <p:spPr>
          <a:xfrm>
            <a:off x="4177766" y="112491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22929D-C321-4E42-BBBF-4628DC3C9356}"/>
              </a:ext>
            </a:extLst>
          </p:cNvPr>
          <p:cNvSpPr txBox="1"/>
          <p:nvPr/>
        </p:nvSpPr>
        <p:spPr>
          <a:xfrm>
            <a:off x="3830247" y="907686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48E9617-A376-A24B-AE04-261354908E52}"/>
              </a:ext>
            </a:extLst>
          </p:cNvPr>
          <p:cNvCxnSpPr>
            <a:cxnSpLocks/>
          </p:cNvCxnSpPr>
          <p:nvPr/>
        </p:nvCxnSpPr>
        <p:spPr>
          <a:xfrm>
            <a:off x="3788440" y="1146355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F8BED7E1-F3FF-9245-BF1B-6120759F12E5}"/>
              </a:ext>
            </a:extLst>
          </p:cNvPr>
          <p:cNvCxnSpPr>
            <a:cxnSpLocks/>
          </p:cNvCxnSpPr>
          <p:nvPr/>
        </p:nvCxnSpPr>
        <p:spPr>
          <a:xfrm flipV="1">
            <a:off x="1897987" y="273190"/>
            <a:ext cx="2600523" cy="112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997A2ED-BF57-7540-BAF4-597CE10C4081}"/>
              </a:ext>
            </a:extLst>
          </p:cNvPr>
          <p:cNvSpPr txBox="1"/>
          <p:nvPr/>
        </p:nvSpPr>
        <p:spPr>
          <a:xfrm>
            <a:off x="2403696" y="22218"/>
            <a:ext cx="16678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FLAG</a:t>
            </a:r>
            <a:r>
              <a:rPr lang="en-US" sz="1200" baseline="-25000" dirty="0"/>
              <a:t>2</a:t>
            </a:r>
            <a:r>
              <a:rPr lang="en-US" sz="1200" dirty="0"/>
              <a:t> Pull-down Assays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2C20374-0ABF-7547-BE66-339B4562B40B}"/>
              </a:ext>
            </a:extLst>
          </p:cNvPr>
          <p:cNvSpPr txBox="1"/>
          <p:nvPr/>
        </p:nvSpPr>
        <p:spPr>
          <a:xfrm>
            <a:off x="832573" y="5379699"/>
            <a:ext cx="463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αHis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6D3BBF0-DA5C-B442-A3C9-9B6BA3CB4EB1}"/>
              </a:ext>
            </a:extLst>
          </p:cNvPr>
          <p:cNvSpPr txBox="1"/>
          <p:nvPr/>
        </p:nvSpPr>
        <p:spPr>
          <a:xfrm>
            <a:off x="2059777" y="887776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526A8B40-4060-6742-B72E-0DC69A06FE44}"/>
              </a:ext>
            </a:extLst>
          </p:cNvPr>
          <p:cNvCxnSpPr>
            <a:cxnSpLocks/>
          </p:cNvCxnSpPr>
          <p:nvPr/>
        </p:nvCxnSpPr>
        <p:spPr>
          <a:xfrm>
            <a:off x="2017970" y="1139697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2A2F7C2E-86DF-6E4C-8D24-3368AB5E8D2B}"/>
              </a:ext>
            </a:extLst>
          </p:cNvPr>
          <p:cNvSpPr/>
          <p:nvPr/>
        </p:nvSpPr>
        <p:spPr>
          <a:xfrm>
            <a:off x="6462832" y="2653099"/>
            <a:ext cx="7803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SpoIVFA</a:t>
            </a:r>
            <a:endParaRPr lang="en-US"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79E04B6-0B75-CE43-B54B-1795B1B49F76}"/>
              </a:ext>
            </a:extLst>
          </p:cNvPr>
          <p:cNvSpPr txBox="1"/>
          <p:nvPr/>
        </p:nvSpPr>
        <p:spPr>
          <a:xfrm>
            <a:off x="11226178" y="2299243"/>
            <a:ext cx="693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SpoIVFA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86680F55-B10A-3047-857D-928E4A0E779C}"/>
              </a:ext>
            </a:extLst>
          </p:cNvPr>
          <p:cNvCxnSpPr>
            <a:cxnSpLocks/>
          </p:cNvCxnSpPr>
          <p:nvPr/>
        </p:nvCxnSpPr>
        <p:spPr>
          <a:xfrm flipH="1">
            <a:off x="11110203" y="2437743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E2AC00E-32B4-164F-81FC-E5D763292BAF}"/>
              </a:ext>
            </a:extLst>
          </p:cNvPr>
          <p:cNvCxnSpPr>
            <a:cxnSpLocks/>
          </p:cNvCxnSpPr>
          <p:nvPr/>
        </p:nvCxnSpPr>
        <p:spPr>
          <a:xfrm>
            <a:off x="9109696" y="288589"/>
            <a:ext cx="0" cy="11147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5077ADBC-DD45-544B-ADD9-08A8C6D8B762}"/>
              </a:ext>
            </a:extLst>
          </p:cNvPr>
          <p:cNvSpPr txBox="1"/>
          <p:nvPr/>
        </p:nvSpPr>
        <p:spPr>
          <a:xfrm rot="16200000">
            <a:off x="7248252" y="1031796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86E3AD9-FCFE-4045-9A04-7FF0AC3317A0}"/>
              </a:ext>
            </a:extLst>
          </p:cNvPr>
          <p:cNvSpPr txBox="1"/>
          <p:nvPr/>
        </p:nvSpPr>
        <p:spPr>
          <a:xfrm rot="16200000">
            <a:off x="7348321" y="890521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6D165C9-342D-424C-8C44-8FAA720515AF}"/>
              </a:ext>
            </a:extLst>
          </p:cNvPr>
          <p:cNvSpPr txBox="1"/>
          <p:nvPr/>
        </p:nvSpPr>
        <p:spPr>
          <a:xfrm rot="16200000">
            <a:off x="8182741" y="834039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0BE0B5E-C72B-C448-AB26-E83B1789C7B8}"/>
              </a:ext>
            </a:extLst>
          </p:cNvPr>
          <p:cNvSpPr txBox="1"/>
          <p:nvPr/>
        </p:nvSpPr>
        <p:spPr>
          <a:xfrm rot="16200000">
            <a:off x="8589804" y="983364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1FC5C90-19B0-974B-AA28-502C3B6AC977}"/>
              </a:ext>
            </a:extLst>
          </p:cNvPr>
          <p:cNvSpPr txBox="1"/>
          <p:nvPr/>
        </p:nvSpPr>
        <p:spPr>
          <a:xfrm rot="16200000">
            <a:off x="9099658" y="1019924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3359171-1EF8-894C-82D8-3F09F72EE975}"/>
              </a:ext>
            </a:extLst>
          </p:cNvPr>
          <p:cNvSpPr txBox="1"/>
          <p:nvPr/>
        </p:nvSpPr>
        <p:spPr>
          <a:xfrm rot="16200000">
            <a:off x="9216648" y="903155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24DAE1F-B730-764A-A2AC-0D3E2543C70A}"/>
              </a:ext>
            </a:extLst>
          </p:cNvPr>
          <p:cNvSpPr txBox="1"/>
          <p:nvPr/>
        </p:nvSpPr>
        <p:spPr>
          <a:xfrm>
            <a:off x="9240122" y="288589"/>
            <a:ext cx="2118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Control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9456108-2C33-B942-B782-4B1B94F1F85F}"/>
              </a:ext>
            </a:extLst>
          </p:cNvPr>
          <p:cNvSpPr txBox="1"/>
          <p:nvPr/>
        </p:nvSpPr>
        <p:spPr>
          <a:xfrm>
            <a:off x="7836011" y="111299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2013A6B-0D7B-B74B-A812-202DFA19EF8A}"/>
              </a:ext>
            </a:extLst>
          </p:cNvPr>
          <p:cNvSpPr txBox="1"/>
          <p:nvPr/>
        </p:nvSpPr>
        <p:spPr>
          <a:xfrm>
            <a:off x="8056148" y="111533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7976532-EBF2-EF40-BBE5-90DC475373C8}"/>
              </a:ext>
            </a:extLst>
          </p:cNvPr>
          <p:cNvSpPr txBox="1"/>
          <p:nvPr/>
        </p:nvSpPr>
        <p:spPr>
          <a:xfrm>
            <a:off x="8294080" y="112107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066D17D-24E7-4145-AEBE-E927AC1793B8}"/>
              </a:ext>
            </a:extLst>
          </p:cNvPr>
          <p:cNvSpPr txBox="1"/>
          <p:nvPr/>
        </p:nvSpPr>
        <p:spPr>
          <a:xfrm rot="16200000">
            <a:off x="10033480" y="841995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8ED8F37-9D0B-9F4A-ABD1-3973B6D27F5A}"/>
              </a:ext>
            </a:extLst>
          </p:cNvPr>
          <p:cNvSpPr txBox="1"/>
          <p:nvPr/>
        </p:nvSpPr>
        <p:spPr>
          <a:xfrm rot="16200000">
            <a:off x="10434193" y="991320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4B8BEDD-0E83-D64B-AD86-A3B6C3E48560}"/>
              </a:ext>
            </a:extLst>
          </p:cNvPr>
          <p:cNvSpPr txBox="1"/>
          <p:nvPr/>
        </p:nvSpPr>
        <p:spPr>
          <a:xfrm>
            <a:off x="9726819" y="112729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44F862F-05E6-F543-B7A7-2542A46B1E98}"/>
              </a:ext>
            </a:extLst>
          </p:cNvPr>
          <p:cNvSpPr txBox="1"/>
          <p:nvPr/>
        </p:nvSpPr>
        <p:spPr>
          <a:xfrm>
            <a:off x="9966006" y="112328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CC44C52-AE7E-5444-B527-0A91F1E73C98}"/>
              </a:ext>
            </a:extLst>
          </p:cNvPr>
          <p:cNvSpPr txBox="1"/>
          <p:nvPr/>
        </p:nvSpPr>
        <p:spPr>
          <a:xfrm>
            <a:off x="10172188" y="112902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77FEC66-D90D-904E-867A-822636C06555}"/>
              </a:ext>
            </a:extLst>
          </p:cNvPr>
          <p:cNvSpPr txBox="1"/>
          <p:nvPr/>
        </p:nvSpPr>
        <p:spPr>
          <a:xfrm>
            <a:off x="9806786" y="898551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BF2A09E-3B03-CD47-9892-A07122074D17}"/>
              </a:ext>
            </a:extLst>
          </p:cNvPr>
          <p:cNvCxnSpPr>
            <a:cxnSpLocks/>
          </p:cNvCxnSpPr>
          <p:nvPr/>
        </p:nvCxnSpPr>
        <p:spPr>
          <a:xfrm flipV="1">
            <a:off x="7808329" y="277307"/>
            <a:ext cx="2600523" cy="112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3A198971-3795-674F-AC01-E21A392FAFEB}"/>
              </a:ext>
            </a:extLst>
          </p:cNvPr>
          <p:cNvSpPr txBox="1"/>
          <p:nvPr/>
        </p:nvSpPr>
        <p:spPr>
          <a:xfrm>
            <a:off x="8366048" y="26335"/>
            <a:ext cx="16678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FLAG</a:t>
            </a:r>
            <a:r>
              <a:rPr lang="en-US" sz="1200" baseline="-25000" dirty="0"/>
              <a:t>2</a:t>
            </a:r>
            <a:r>
              <a:rPr lang="en-US" sz="1200" dirty="0"/>
              <a:t> Pull-down Assays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8FAA103-60F5-7B48-AE45-987E47056DE2}"/>
              </a:ext>
            </a:extLst>
          </p:cNvPr>
          <p:cNvSpPr txBox="1"/>
          <p:nvPr/>
        </p:nvSpPr>
        <p:spPr>
          <a:xfrm>
            <a:off x="7970119" y="891893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2BACB5A3-E370-1346-89BE-29803B4B4E69}"/>
              </a:ext>
            </a:extLst>
          </p:cNvPr>
          <p:cNvCxnSpPr>
            <a:cxnSpLocks/>
          </p:cNvCxnSpPr>
          <p:nvPr/>
        </p:nvCxnSpPr>
        <p:spPr>
          <a:xfrm>
            <a:off x="9769696" y="1139697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CE660D71-1AF6-CA4D-BCE4-11D8717EECB6}"/>
              </a:ext>
            </a:extLst>
          </p:cNvPr>
          <p:cNvCxnSpPr>
            <a:cxnSpLocks/>
          </p:cNvCxnSpPr>
          <p:nvPr/>
        </p:nvCxnSpPr>
        <p:spPr>
          <a:xfrm>
            <a:off x="7925656" y="1133039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11F077B8-1C77-AD4A-B61C-8A1296936FE3}"/>
              </a:ext>
            </a:extLst>
          </p:cNvPr>
          <p:cNvCxnSpPr>
            <a:cxnSpLocks/>
          </p:cNvCxnSpPr>
          <p:nvPr/>
        </p:nvCxnSpPr>
        <p:spPr>
          <a:xfrm>
            <a:off x="11168191" y="2502191"/>
            <a:ext cx="0" cy="2127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A8C5FE9B-773D-9344-A3C5-D62F77B935B5}"/>
              </a:ext>
            </a:extLst>
          </p:cNvPr>
          <p:cNvCxnSpPr>
            <a:cxnSpLocks/>
          </p:cNvCxnSpPr>
          <p:nvPr/>
        </p:nvCxnSpPr>
        <p:spPr>
          <a:xfrm>
            <a:off x="11168191" y="2594513"/>
            <a:ext cx="2185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EBF67298-E44E-6742-A725-89D887394711}"/>
              </a:ext>
            </a:extLst>
          </p:cNvPr>
          <p:cNvSpPr txBox="1"/>
          <p:nvPr/>
        </p:nvSpPr>
        <p:spPr>
          <a:xfrm>
            <a:off x="11322767" y="2487114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**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A7D585-1461-3043-AE89-4B165A5366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6"/>
          <a:stretch/>
        </p:blipFill>
        <p:spPr>
          <a:xfrm>
            <a:off x="1326167" y="1425084"/>
            <a:ext cx="3819610" cy="25917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0193397-2C7B-7742-A12E-8EDDA9ADDC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17" r="4099"/>
          <a:stretch/>
        </p:blipFill>
        <p:spPr>
          <a:xfrm>
            <a:off x="1329662" y="4090503"/>
            <a:ext cx="3833351" cy="27022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017FBCC-176D-874E-9AA5-4634317D7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2822" y="1403000"/>
            <a:ext cx="3823864" cy="24728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1" name="TextBox 60"/>
          <p:cNvSpPr txBox="1"/>
          <p:nvPr/>
        </p:nvSpPr>
        <p:spPr>
          <a:xfrm>
            <a:off x="705746" y="-23949"/>
            <a:ext cx="450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35442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3639785-222A-4A49-A172-45CB17F9971B}"/>
              </a:ext>
            </a:extLst>
          </p:cNvPr>
          <p:cNvSpPr/>
          <p:nvPr/>
        </p:nvSpPr>
        <p:spPr>
          <a:xfrm>
            <a:off x="720148" y="2371857"/>
            <a:ext cx="5922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sz="1200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ECB19-2FD0-664F-A590-5584EEACD04B}"/>
              </a:ext>
            </a:extLst>
          </p:cNvPr>
          <p:cNvCxnSpPr>
            <a:cxnSpLocks/>
          </p:cNvCxnSpPr>
          <p:nvPr/>
        </p:nvCxnSpPr>
        <p:spPr>
          <a:xfrm>
            <a:off x="3133749" y="284472"/>
            <a:ext cx="0" cy="11147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B65ACC3-98D7-3242-B314-4759C16408E5}"/>
              </a:ext>
            </a:extLst>
          </p:cNvPr>
          <p:cNvSpPr txBox="1"/>
          <p:nvPr/>
        </p:nvSpPr>
        <p:spPr>
          <a:xfrm>
            <a:off x="5316552" y="2456531"/>
            <a:ext cx="115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cytTM-SpoIVFB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5F83EB0-658C-534A-9D70-0CCEC793AE1E}"/>
              </a:ext>
            </a:extLst>
          </p:cNvPr>
          <p:cNvCxnSpPr>
            <a:cxnSpLocks/>
          </p:cNvCxnSpPr>
          <p:nvPr/>
        </p:nvCxnSpPr>
        <p:spPr>
          <a:xfrm flipH="1">
            <a:off x="5188296" y="2608283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4D96F7ED-AA87-D647-B095-DBC60F415BDF}"/>
              </a:ext>
            </a:extLst>
          </p:cNvPr>
          <p:cNvSpPr txBox="1"/>
          <p:nvPr/>
        </p:nvSpPr>
        <p:spPr>
          <a:xfrm>
            <a:off x="5316552" y="5490246"/>
            <a:ext cx="10317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dirty="0"/>
              <a:t>(1-127)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3C9E45E-AF45-7A4F-B72A-BE9F1A1A31B8}"/>
              </a:ext>
            </a:extLst>
          </p:cNvPr>
          <p:cNvCxnSpPr>
            <a:cxnSpLocks/>
          </p:cNvCxnSpPr>
          <p:nvPr/>
        </p:nvCxnSpPr>
        <p:spPr>
          <a:xfrm flipH="1">
            <a:off x="5200577" y="5650346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6CA12B0-AAB4-BF4A-B9B0-F4E762F5F44E}"/>
              </a:ext>
            </a:extLst>
          </p:cNvPr>
          <p:cNvSpPr txBox="1"/>
          <p:nvPr/>
        </p:nvSpPr>
        <p:spPr>
          <a:xfrm rot="16200000">
            <a:off x="1322510" y="1027679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6DF240-0D0A-8B4F-888C-38AD90314DA5}"/>
              </a:ext>
            </a:extLst>
          </p:cNvPr>
          <p:cNvSpPr txBox="1"/>
          <p:nvPr/>
        </p:nvSpPr>
        <p:spPr>
          <a:xfrm rot="16200000">
            <a:off x="1420254" y="886404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D94BF3-F5A5-EF43-923E-AEA91CF2A2EE}"/>
              </a:ext>
            </a:extLst>
          </p:cNvPr>
          <p:cNvSpPr txBox="1"/>
          <p:nvPr/>
        </p:nvSpPr>
        <p:spPr>
          <a:xfrm rot="16200000">
            <a:off x="2178089" y="829922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E353EF-EA47-FB42-B1E4-5EB72D3CCF11}"/>
              </a:ext>
            </a:extLst>
          </p:cNvPr>
          <p:cNvSpPr txBox="1"/>
          <p:nvPr/>
        </p:nvSpPr>
        <p:spPr>
          <a:xfrm rot="16200000">
            <a:off x="2585152" y="979247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3F3CB29-2874-C54F-BC97-177F41F7EA52}"/>
              </a:ext>
            </a:extLst>
          </p:cNvPr>
          <p:cNvSpPr txBox="1"/>
          <p:nvPr/>
        </p:nvSpPr>
        <p:spPr>
          <a:xfrm rot="16200000">
            <a:off x="3189316" y="1015807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0A47106C-C153-FC4D-8CAF-A3F18B2C154C}"/>
              </a:ext>
            </a:extLst>
          </p:cNvPr>
          <p:cNvSpPr txBox="1"/>
          <p:nvPr/>
        </p:nvSpPr>
        <p:spPr>
          <a:xfrm rot="16200000">
            <a:off x="3306306" y="899038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E29BA6-0F06-E747-904B-6D86E70AABA0}"/>
              </a:ext>
            </a:extLst>
          </p:cNvPr>
          <p:cNvSpPr txBox="1"/>
          <p:nvPr/>
        </p:nvSpPr>
        <p:spPr>
          <a:xfrm>
            <a:off x="3329780" y="284472"/>
            <a:ext cx="2118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Control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548B0F-828B-D744-84BF-BCB462123E79}"/>
              </a:ext>
            </a:extLst>
          </p:cNvPr>
          <p:cNvSpPr txBox="1"/>
          <p:nvPr/>
        </p:nvSpPr>
        <p:spPr>
          <a:xfrm>
            <a:off x="1876469" y="110887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70F547A-6046-0F48-8A34-3295ECB45CF2}"/>
              </a:ext>
            </a:extLst>
          </p:cNvPr>
          <p:cNvSpPr txBox="1"/>
          <p:nvPr/>
        </p:nvSpPr>
        <p:spPr>
          <a:xfrm>
            <a:off x="2084300" y="111121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526F7B-19FD-6A4E-9D6B-E2A5EBC10A31}"/>
              </a:ext>
            </a:extLst>
          </p:cNvPr>
          <p:cNvSpPr txBox="1"/>
          <p:nvPr/>
        </p:nvSpPr>
        <p:spPr>
          <a:xfrm>
            <a:off x="2301732" y="111695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FA466B1-18D5-2B43-90BA-BADBCB691D01}"/>
              </a:ext>
            </a:extLst>
          </p:cNvPr>
          <p:cNvSpPr txBox="1"/>
          <p:nvPr/>
        </p:nvSpPr>
        <p:spPr>
          <a:xfrm rot="16200000">
            <a:off x="4098497" y="837878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19EDA3A-89E2-C24D-8573-2472A95622B8}"/>
              </a:ext>
            </a:extLst>
          </p:cNvPr>
          <p:cNvSpPr txBox="1"/>
          <p:nvPr/>
        </p:nvSpPr>
        <p:spPr>
          <a:xfrm rot="16200000">
            <a:off x="4506894" y="987203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E8D5BA8-D0A2-CB47-B666-34B02CCC66E8}"/>
              </a:ext>
            </a:extLst>
          </p:cNvPr>
          <p:cNvSpPr txBox="1"/>
          <p:nvPr/>
        </p:nvSpPr>
        <p:spPr>
          <a:xfrm>
            <a:off x="3732397" y="112318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3EA8C1-310A-5748-BCD7-EE9744092136}"/>
              </a:ext>
            </a:extLst>
          </p:cNvPr>
          <p:cNvSpPr txBox="1"/>
          <p:nvPr/>
        </p:nvSpPr>
        <p:spPr>
          <a:xfrm>
            <a:off x="3971584" y="111917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28C90C7-E56E-7540-9419-FFDE7C21DE49}"/>
              </a:ext>
            </a:extLst>
          </p:cNvPr>
          <p:cNvSpPr txBox="1"/>
          <p:nvPr/>
        </p:nvSpPr>
        <p:spPr>
          <a:xfrm>
            <a:off x="4177766" y="112491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22929D-C321-4E42-BBBF-4628DC3C9356}"/>
              </a:ext>
            </a:extLst>
          </p:cNvPr>
          <p:cNvSpPr txBox="1"/>
          <p:nvPr/>
        </p:nvSpPr>
        <p:spPr>
          <a:xfrm>
            <a:off x="3830247" y="907686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48E9617-A376-A24B-AE04-261354908E52}"/>
              </a:ext>
            </a:extLst>
          </p:cNvPr>
          <p:cNvCxnSpPr>
            <a:cxnSpLocks/>
          </p:cNvCxnSpPr>
          <p:nvPr/>
        </p:nvCxnSpPr>
        <p:spPr>
          <a:xfrm>
            <a:off x="3788440" y="1146355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F8BED7E1-F3FF-9245-BF1B-6120759F12E5}"/>
              </a:ext>
            </a:extLst>
          </p:cNvPr>
          <p:cNvCxnSpPr>
            <a:cxnSpLocks/>
          </p:cNvCxnSpPr>
          <p:nvPr/>
        </p:nvCxnSpPr>
        <p:spPr>
          <a:xfrm flipV="1">
            <a:off x="1897987" y="273190"/>
            <a:ext cx="2600523" cy="112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997A2ED-BF57-7540-BAF4-597CE10C4081}"/>
              </a:ext>
            </a:extLst>
          </p:cNvPr>
          <p:cNvSpPr txBox="1"/>
          <p:nvPr/>
        </p:nvSpPr>
        <p:spPr>
          <a:xfrm>
            <a:off x="2403696" y="22218"/>
            <a:ext cx="1539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His</a:t>
            </a:r>
            <a:r>
              <a:rPr lang="en-US" sz="1200" baseline="-25000" dirty="0"/>
              <a:t>6</a:t>
            </a:r>
            <a:r>
              <a:rPr lang="en-US" sz="1200" dirty="0"/>
              <a:t> Pull-down Assays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2C20374-0ABF-7547-BE66-339B4562B40B}"/>
              </a:ext>
            </a:extLst>
          </p:cNvPr>
          <p:cNvSpPr txBox="1"/>
          <p:nvPr/>
        </p:nvSpPr>
        <p:spPr>
          <a:xfrm>
            <a:off x="612491" y="5061879"/>
            <a:ext cx="6999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α 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endParaRPr lang="en-US"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6D3BBF0-DA5C-B442-A3C9-9B6BA3CB4EB1}"/>
              </a:ext>
            </a:extLst>
          </p:cNvPr>
          <p:cNvSpPr txBox="1"/>
          <p:nvPr/>
        </p:nvSpPr>
        <p:spPr>
          <a:xfrm>
            <a:off x="1981872" y="887776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526A8B40-4060-6742-B72E-0DC69A06FE44}"/>
              </a:ext>
            </a:extLst>
          </p:cNvPr>
          <p:cNvCxnSpPr>
            <a:cxnSpLocks/>
          </p:cNvCxnSpPr>
          <p:nvPr/>
        </p:nvCxnSpPr>
        <p:spPr>
          <a:xfrm>
            <a:off x="1940065" y="1139697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2A2F7C2E-86DF-6E4C-8D24-3368AB5E8D2B}"/>
              </a:ext>
            </a:extLst>
          </p:cNvPr>
          <p:cNvSpPr/>
          <p:nvPr/>
        </p:nvSpPr>
        <p:spPr>
          <a:xfrm>
            <a:off x="6462832" y="2653099"/>
            <a:ext cx="7803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SpoIVFA</a:t>
            </a:r>
            <a:endParaRPr lang="en-US" sz="1200" dirty="0"/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E2AC00E-32B4-164F-81FC-E5D763292BAF}"/>
              </a:ext>
            </a:extLst>
          </p:cNvPr>
          <p:cNvCxnSpPr>
            <a:cxnSpLocks/>
          </p:cNvCxnSpPr>
          <p:nvPr/>
        </p:nvCxnSpPr>
        <p:spPr>
          <a:xfrm>
            <a:off x="9109696" y="288589"/>
            <a:ext cx="0" cy="11147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5077ADBC-DD45-544B-ADD9-08A8C6D8B762}"/>
              </a:ext>
            </a:extLst>
          </p:cNvPr>
          <p:cNvSpPr txBox="1"/>
          <p:nvPr/>
        </p:nvSpPr>
        <p:spPr>
          <a:xfrm rot="16200000">
            <a:off x="7248252" y="1031796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86E3AD9-FCFE-4045-9A04-7FF0AC3317A0}"/>
              </a:ext>
            </a:extLst>
          </p:cNvPr>
          <p:cNvSpPr txBox="1"/>
          <p:nvPr/>
        </p:nvSpPr>
        <p:spPr>
          <a:xfrm rot="16200000">
            <a:off x="7348321" y="890521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6D165C9-342D-424C-8C44-8FAA720515AF}"/>
              </a:ext>
            </a:extLst>
          </p:cNvPr>
          <p:cNvSpPr txBox="1"/>
          <p:nvPr/>
        </p:nvSpPr>
        <p:spPr>
          <a:xfrm rot="16200000">
            <a:off x="8182741" y="834039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1/10 Bound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0BE0B5E-C72B-C448-AB26-E83B1789C7B8}"/>
              </a:ext>
            </a:extLst>
          </p:cNvPr>
          <p:cNvSpPr txBox="1"/>
          <p:nvPr/>
        </p:nvSpPr>
        <p:spPr>
          <a:xfrm rot="16200000">
            <a:off x="8589804" y="983364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1FC5C90-19B0-974B-AA28-502C3B6AC977}"/>
              </a:ext>
            </a:extLst>
          </p:cNvPr>
          <p:cNvSpPr txBox="1"/>
          <p:nvPr/>
        </p:nvSpPr>
        <p:spPr>
          <a:xfrm rot="16200000">
            <a:off x="9099658" y="1019924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3359171-1EF8-894C-82D8-3F09F72EE975}"/>
              </a:ext>
            </a:extLst>
          </p:cNvPr>
          <p:cNvSpPr txBox="1"/>
          <p:nvPr/>
        </p:nvSpPr>
        <p:spPr>
          <a:xfrm rot="16200000">
            <a:off x="9216648" y="903155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24DAE1F-B730-764A-A2AC-0D3E2543C70A}"/>
              </a:ext>
            </a:extLst>
          </p:cNvPr>
          <p:cNvSpPr txBox="1"/>
          <p:nvPr/>
        </p:nvSpPr>
        <p:spPr>
          <a:xfrm>
            <a:off x="9240122" y="288589"/>
            <a:ext cx="2118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Control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9456108-2C33-B942-B782-4B1B94F1F85F}"/>
              </a:ext>
            </a:extLst>
          </p:cNvPr>
          <p:cNvSpPr txBox="1"/>
          <p:nvPr/>
        </p:nvSpPr>
        <p:spPr>
          <a:xfrm>
            <a:off x="7836011" y="111299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2013A6B-0D7B-B74B-A812-202DFA19EF8A}"/>
              </a:ext>
            </a:extLst>
          </p:cNvPr>
          <p:cNvSpPr txBox="1"/>
          <p:nvPr/>
        </p:nvSpPr>
        <p:spPr>
          <a:xfrm>
            <a:off x="8056148" y="111533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7976532-EBF2-EF40-BBE5-90DC475373C8}"/>
              </a:ext>
            </a:extLst>
          </p:cNvPr>
          <p:cNvSpPr txBox="1"/>
          <p:nvPr/>
        </p:nvSpPr>
        <p:spPr>
          <a:xfrm>
            <a:off x="8294080" y="112107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066D17D-24E7-4145-AEBE-E927AC1793B8}"/>
              </a:ext>
            </a:extLst>
          </p:cNvPr>
          <p:cNvSpPr txBox="1"/>
          <p:nvPr/>
        </p:nvSpPr>
        <p:spPr>
          <a:xfrm rot="16200000">
            <a:off x="9992205" y="841995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8ED8F37-9D0B-9F4A-ABD1-3973B6D27F5A}"/>
              </a:ext>
            </a:extLst>
          </p:cNvPr>
          <p:cNvSpPr txBox="1"/>
          <p:nvPr/>
        </p:nvSpPr>
        <p:spPr>
          <a:xfrm rot="16200000">
            <a:off x="10390651" y="991320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4B8BEDD-0E83-D64B-AD86-A3B6C3E48560}"/>
              </a:ext>
            </a:extLst>
          </p:cNvPr>
          <p:cNvSpPr txBox="1"/>
          <p:nvPr/>
        </p:nvSpPr>
        <p:spPr>
          <a:xfrm>
            <a:off x="9650619" y="112729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44F862F-05E6-F543-B7A7-2542A46B1E98}"/>
              </a:ext>
            </a:extLst>
          </p:cNvPr>
          <p:cNvSpPr txBox="1"/>
          <p:nvPr/>
        </p:nvSpPr>
        <p:spPr>
          <a:xfrm>
            <a:off x="9880281" y="112328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CC44C52-AE7E-5444-B527-0A91F1E73C98}"/>
              </a:ext>
            </a:extLst>
          </p:cNvPr>
          <p:cNvSpPr txBox="1"/>
          <p:nvPr/>
        </p:nvSpPr>
        <p:spPr>
          <a:xfrm>
            <a:off x="10121388" y="112902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77FEC66-D90D-904E-867A-822636C06555}"/>
              </a:ext>
            </a:extLst>
          </p:cNvPr>
          <p:cNvSpPr txBox="1"/>
          <p:nvPr/>
        </p:nvSpPr>
        <p:spPr>
          <a:xfrm>
            <a:off x="9775036" y="898551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BF2A09E-3B03-CD47-9892-A07122074D17}"/>
              </a:ext>
            </a:extLst>
          </p:cNvPr>
          <p:cNvCxnSpPr>
            <a:cxnSpLocks/>
          </p:cNvCxnSpPr>
          <p:nvPr/>
        </p:nvCxnSpPr>
        <p:spPr>
          <a:xfrm flipV="1">
            <a:off x="7808329" y="277307"/>
            <a:ext cx="2600523" cy="112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3A198971-3795-674F-AC01-E21A392FAFEB}"/>
              </a:ext>
            </a:extLst>
          </p:cNvPr>
          <p:cNvSpPr txBox="1"/>
          <p:nvPr/>
        </p:nvSpPr>
        <p:spPr>
          <a:xfrm>
            <a:off x="8366048" y="26335"/>
            <a:ext cx="1539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His</a:t>
            </a:r>
            <a:r>
              <a:rPr lang="en-US" sz="1200" baseline="-25000" dirty="0"/>
              <a:t>6</a:t>
            </a:r>
            <a:r>
              <a:rPr lang="en-US" sz="1200" dirty="0"/>
              <a:t> Pull-down Assays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8FAA103-60F5-7B48-AE45-987E47056DE2}"/>
              </a:ext>
            </a:extLst>
          </p:cNvPr>
          <p:cNvSpPr txBox="1"/>
          <p:nvPr/>
        </p:nvSpPr>
        <p:spPr>
          <a:xfrm>
            <a:off x="7970119" y="891893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2BACB5A3-E370-1346-89BE-29803B4B4E69}"/>
              </a:ext>
            </a:extLst>
          </p:cNvPr>
          <p:cNvCxnSpPr>
            <a:cxnSpLocks/>
          </p:cNvCxnSpPr>
          <p:nvPr/>
        </p:nvCxnSpPr>
        <p:spPr>
          <a:xfrm>
            <a:off x="9737946" y="1139697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CE660D71-1AF6-CA4D-BCE4-11D8717EECB6}"/>
              </a:ext>
            </a:extLst>
          </p:cNvPr>
          <p:cNvCxnSpPr>
            <a:cxnSpLocks/>
          </p:cNvCxnSpPr>
          <p:nvPr/>
        </p:nvCxnSpPr>
        <p:spPr>
          <a:xfrm>
            <a:off x="7925656" y="1133039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0DB00885-462C-3247-AE3D-6D2A79352D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706"/>
          <a:stretch/>
        </p:blipFill>
        <p:spPr>
          <a:xfrm>
            <a:off x="1322074" y="1409215"/>
            <a:ext cx="3842353" cy="24662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08A570E-3D68-4846-BBEA-6AEB8B419C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87" r="4645"/>
          <a:stretch/>
        </p:blipFill>
        <p:spPr>
          <a:xfrm>
            <a:off x="1312426" y="3941576"/>
            <a:ext cx="3842353" cy="2517607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6905DD65-14DB-0A4B-B3B4-55508C2C1850}"/>
              </a:ext>
            </a:extLst>
          </p:cNvPr>
          <p:cNvCxnSpPr>
            <a:cxnSpLocks/>
          </p:cNvCxnSpPr>
          <p:nvPr/>
        </p:nvCxnSpPr>
        <p:spPr>
          <a:xfrm flipH="1">
            <a:off x="5197529" y="5540108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F483BCEF-E43E-FB46-8FC3-E6C11C2CF6EC}"/>
              </a:ext>
            </a:extLst>
          </p:cNvPr>
          <p:cNvCxnSpPr>
            <a:cxnSpLocks/>
          </p:cNvCxnSpPr>
          <p:nvPr/>
        </p:nvCxnSpPr>
        <p:spPr>
          <a:xfrm flipH="1">
            <a:off x="5197529" y="5745684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63D9CFE-6462-BB4D-838D-20FCC0A5865D}"/>
              </a:ext>
            </a:extLst>
          </p:cNvPr>
          <p:cNvSpPr txBox="1"/>
          <p:nvPr/>
        </p:nvSpPr>
        <p:spPr>
          <a:xfrm>
            <a:off x="5317672" y="5416008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DF46E21B-6A7D-4644-BF77-06C71F663CC5}"/>
              </a:ext>
            </a:extLst>
          </p:cNvPr>
          <p:cNvSpPr txBox="1"/>
          <p:nvPr/>
        </p:nvSpPr>
        <p:spPr>
          <a:xfrm>
            <a:off x="5317672" y="5643823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F13123CB-803B-4A4F-BB94-E67D3C62D6F7}"/>
              </a:ext>
            </a:extLst>
          </p:cNvPr>
          <p:cNvCxnSpPr>
            <a:cxnSpLocks/>
          </p:cNvCxnSpPr>
          <p:nvPr/>
        </p:nvCxnSpPr>
        <p:spPr>
          <a:xfrm flipH="1">
            <a:off x="11111038" y="2692429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F351D5EC-B69F-F946-98FE-FE329A4FEF83}"/>
              </a:ext>
            </a:extLst>
          </p:cNvPr>
          <p:cNvSpPr txBox="1"/>
          <p:nvPr/>
        </p:nvSpPr>
        <p:spPr>
          <a:xfrm>
            <a:off x="11212449" y="2575342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***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E1007D07-9F63-DE46-9A13-323A0EC0211F}"/>
              </a:ext>
            </a:extLst>
          </p:cNvPr>
          <p:cNvCxnSpPr>
            <a:cxnSpLocks/>
          </p:cNvCxnSpPr>
          <p:nvPr/>
        </p:nvCxnSpPr>
        <p:spPr>
          <a:xfrm>
            <a:off x="11141964" y="2504266"/>
            <a:ext cx="0" cy="1149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8B35D851-E97A-4D46-BF61-2714DFD45B8D}"/>
              </a:ext>
            </a:extLst>
          </p:cNvPr>
          <p:cNvCxnSpPr>
            <a:cxnSpLocks/>
          </p:cNvCxnSpPr>
          <p:nvPr/>
        </p:nvCxnSpPr>
        <p:spPr>
          <a:xfrm>
            <a:off x="11141964" y="2563930"/>
            <a:ext cx="2185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7D4A3CEE-8E07-6A4D-A299-7EC7C971D542}"/>
              </a:ext>
            </a:extLst>
          </p:cNvPr>
          <p:cNvSpPr txBox="1"/>
          <p:nvPr/>
        </p:nvSpPr>
        <p:spPr>
          <a:xfrm>
            <a:off x="11274768" y="2456531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**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056E4C6-F4F7-9444-82F7-48B68AEE6D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4173" y="1396986"/>
            <a:ext cx="3815497" cy="24784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1" name="TextBox 100">
            <a:extLst>
              <a:ext uri="{FF2B5EF4-FFF2-40B4-BE49-F238E27FC236}">
                <a16:creationId xmlns:a16="http://schemas.microsoft.com/office/drawing/2014/main" id="{E189DE5C-3A67-034F-93E2-41A361CB6267}"/>
              </a:ext>
            </a:extLst>
          </p:cNvPr>
          <p:cNvSpPr txBox="1"/>
          <p:nvPr/>
        </p:nvSpPr>
        <p:spPr>
          <a:xfrm>
            <a:off x="11217196" y="2312326"/>
            <a:ext cx="693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SpoIVFA</a:t>
            </a:r>
          </a:p>
        </p:txBody>
      </p: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26FA5A89-7C17-A14B-B66D-63E252CD8373}"/>
              </a:ext>
            </a:extLst>
          </p:cNvPr>
          <p:cNvCxnSpPr>
            <a:cxnSpLocks/>
          </p:cNvCxnSpPr>
          <p:nvPr/>
        </p:nvCxnSpPr>
        <p:spPr>
          <a:xfrm flipH="1">
            <a:off x="11101221" y="2450826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705746" y="-23949"/>
            <a:ext cx="450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9024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175</Words>
  <Application>Microsoft Office PowerPoint</Application>
  <PresentationFormat>Widescreen</PresentationFormat>
  <Paragraphs>141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Kroos, Lee</cp:lastModifiedBy>
  <cp:revision>25</cp:revision>
  <dcterms:created xsi:type="dcterms:W3CDTF">2021-10-08T01:27:20Z</dcterms:created>
  <dcterms:modified xsi:type="dcterms:W3CDTF">2021-10-12T20:53:07Z</dcterms:modified>
</cp:coreProperties>
</file>