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  <p:sldId id="264" r:id="rId6"/>
    <p:sldId id="259" r:id="rId7"/>
    <p:sldId id="265" r:id="rId8"/>
    <p:sldId id="261" r:id="rId9"/>
    <p:sldId id="266" r:id="rId10"/>
    <p:sldId id="263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0"/>
    <p:restoredTop sz="95814"/>
  </p:normalViewPr>
  <p:slideViewPr>
    <p:cSldViewPr snapToGrid="0" snapToObjects="1">
      <p:cViewPr varScale="1">
        <p:scale>
          <a:sx n="120" d="100"/>
          <a:sy n="120" d="100"/>
        </p:scale>
        <p:origin x="11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0C701-6F4D-F24F-8F07-93AAC30EF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48BBA0-EB54-F949-A336-64BF7B20A5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361D8-5915-704E-A291-D4BF136EC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7AB-C034-9D4B-86C5-47C37B56DD04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0BB69E-4E50-F540-B495-78409B7D8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A5B3C6-8F64-5F4F-BBFB-DD6A49EEE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DB0E-F863-3641-814A-9E50421D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299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312AC1-086E-EE4C-96E4-0FF4445A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82BBA0-9216-D441-B13C-AF566489A4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3B4FE9-5859-594B-BB56-363F81CFA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7AB-C034-9D4B-86C5-47C37B56DD04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00BAC-9434-E449-9609-53145A28A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AFC02-0162-8347-9827-FEF6F879B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DB0E-F863-3641-814A-9E50421D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436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515F941-C17A-6F4D-868A-D198D49EC5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8BFBB4-18CA-FB41-8673-3A2CAC2619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EF901C-2B88-2C48-949F-C118FEBCB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7AB-C034-9D4B-86C5-47C37B56DD04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72C110-1F76-8045-A6EC-FD2871F2C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8A8A65-1995-6547-9EB0-31CC30E9F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DB0E-F863-3641-814A-9E50421D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921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F50E3-3FC9-D04B-9EB7-F8C17687E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494551-17BF-804C-9BC0-531D0336C6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3ECC4D-BD8C-5F43-A227-BBEA93CD2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7AB-C034-9D4B-86C5-47C37B56DD04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AE74EE-B8B7-6B46-BDBA-623A02F69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C09A4F-67F7-A949-A936-7B5D3D78E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DB0E-F863-3641-814A-9E50421D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324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175E6-72C5-064C-9645-80EAA15CE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F574F-070D-3541-BBB8-349862B21A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CB7EF-DE87-5848-BF32-B4644A2FB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7AB-C034-9D4B-86C5-47C37B56DD04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602FC9-C60F-8B46-A0EE-AC3AE0374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56D2DD-4C00-FB45-994A-7E49D22DF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DB0E-F863-3641-814A-9E50421D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211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B4536-508C-7746-84AD-D84DFD320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5C6FC-5BF2-504F-8EC6-C2D124665C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020879-2FE8-BB4C-A754-C74048D229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CD1B4-2980-5945-9617-7349CDB1B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7AB-C034-9D4B-86C5-47C37B56DD04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91F341-FDC2-224B-825D-C93455FB0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EB8DFA-8640-4F47-95C1-A6100A28E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DB0E-F863-3641-814A-9E50421D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914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36EA1-4CE8-AF42-BF7F-44F9C1341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6A8ED1-7CBC-8C48-AE65-B0B098798F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4BAC8C-DC53-914F-A45D-8128F6FE43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3AE03D-8F8B-9D4C-9268-2892AE5BAD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53585E9-2AE2-F348-9C43-C639455E98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234FF7-12EF-B941-8145-858A0FF29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7AB-C034-9D4B-86C5-47C37B56DD04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5783E2-62BC-6447-BB65-3B5559668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652D52-2FF7-E84E-98F1-F02B82FFB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DB0E-F863-3641-814A-9E50421D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88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25813-4A9D-6B48-B4DB-E47B89A3F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84BB3E-6416-4E43-A592-3C7F13414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7AB-C034-9D4B-86C5-47C37B56DD04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A18EFF-91BC-C141-B846-CFE2A19BA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90E1CF-F91A-B34F-BE26-D1B2CB2BA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DB0E-F863-3641-814A-9E50421D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969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B8AF8A-770F-344C-8152-4157EA23A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7AB-C034-9D4B-86C5-47C37B56DD04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2F0C65-DF25-7042-AABC-A385B595E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8E6886-2068-844A-BA01-5F6E93FEF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DB0E-F863-3641-814A-9E50421D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414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1C2CE-B9BD-6E4E-BB6C-7F1EAAB01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FD5CB-040A-7647-BB81-5430726936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3B74D0-E41A-BA40-AA46-9969C60CCA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F9C6CF-9349-9643-8048-6ABBA9418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7AB-C034-9D4B-86C5-47C37B56DD04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4CE4D3-59CF-6945-84CF-3B4D1FA75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DA4A26-484D-B74C-9C8D-7D356573B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DB0E-F863-3641-814A-9E50421D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70764-B7A9-3345-9770-1934BEC07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D0DB3F-CA33-6C43-8F58-CFDE75AACA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5A633F-B1DB-1346-AD95-50098442C7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7E3E06-695C-3D45-8309-60035922E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77AB-C034-9D4B-86C5-47C37B56DD04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53E16C-E68F-6A4E-8EB2-AF3BFB0D8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7D0E71-8828-224D-B768-FC2E65134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ADB0E-F863-3641-814A-9E50421D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587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2787A3-29C8-A04E-ACB1-40FFB745E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CA8B60-9B1E-BF43-BE0B-B0B096AFA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A290DF-4A30-E745-B6E9-796380EBE8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177AB-C034-9D4B-86C5-47C37B56DD04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47A35-4829-614A-B294-F458F3AC66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35D9A-2109-0648-A786-A0FFA52F36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ADB0E-F863-3641-814A-9E50421D4E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323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tiff"/><Relationship Id="rId4" Type="http://schemas.openxmlformats.org/officeDocument/2006/relationships/image" Target="../media/image17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tiff"/><Relationship Id="rId4" Type="http://schemas.openxmlformats.org/officeDocument/2006/relationships/image" Target="../media/image2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tiff"/><Relationship Id="rId4" Type="http://schemas.openxmlformats.org/officeDocument/2006/relationships/image" Target="../media/image2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6789411" y="59827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255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5517216" y="5982752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331455"/>
              </p:ext>
            </p:extLst>
          </p:nvPr>
        </p:nvGraphicFramePr>
        <p:xfrm>
          <a:off x="3866116" y="142597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3114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8961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18053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33954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13468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10101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49858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61175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10101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294198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810418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290945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4636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63584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355113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5574790" y="509156"/>
            <a:ext cx="1755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Negative </a:t>
            </a:r>
            <a:r>
              <a:rPr lang="en-US" dirty="0"/>
              <a:t>Control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4212928" y="883815"/>
            <a:ext cx="4320246" cy="15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415466" y="854328"/>
            <a:ext cx="2241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Cys</a:t>
            </a:r>
            <a:r>
              <a:rPr lang="en-US" dirty="0"/>
              <a:t>-less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53963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410376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47358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562670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57781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624748" y="116144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745715" y="1172736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3336940" y="3689370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967591" y="4368282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735119" y="456371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741913" y="521680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967591" y="3655793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747413" y="387366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967591" y="5034790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26B1709-C95A-1F4E-A334-D4D4D9F2D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7006" y="2113775"/>
            <a:ext cx="4419600" cy="38227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27214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6789411" y="59827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255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5517216" y="5982752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562980"/>
              </p:ext>
            </p:extLst>
          </p:nvPr>
        </p:nvGraphicFramePr>
        <p:xfrm>
          <a:off x="3834312" y="1425979"/>
          <a:ext cx="6682746" cy="736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367291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33955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73711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341907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57808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02150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29370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26004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286247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794516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290945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4636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63584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371016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5582744" y="501205"/>
            <a:ext cx="1755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mtClean="0"/>
              <a:t>Negative </a:t>
            </a:r>
            <a:r>
              <a:rPr lang="en-US" dirty="0"/>
              <a:t>Control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4212928" y="883815"/>
            <a:ext cx="4320246" cy="15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415466" y="854328"/>
            <a:ext cx="2241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Cys</a:t>
            </a:r>
            <a:r>
              <a:rPr lang="en-US" dirty="0"/>
              <a:t>-less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53963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415466" y="1143683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47358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562670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57781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624748" y="116144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745715" y="1172736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3336940" y="3689370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967591" y="4332186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735119" y="452761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741913" y="519253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967591" y="3655793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747413" y="384186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967591" y="5002564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A31899-DCD2-554D-BB91-67D25D3F1C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8813" y="2134652"/>
            <a:ext cx="4483100" cy="36322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7565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Set1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245305"/>
              </p:ext>
            </p:extLst>
          </p:nvPr>
        </p:nvGraphicFramePr>
        <p:xfrm>
          <a:off x="3722996" y="142597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49478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26004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39400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287535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543381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23311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49858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508883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28624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89614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57197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290945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4636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63584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5484344" y="501205"/>
            <a:ext cx="2243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No </a:t>
            </a:r>
            <a:r>
              <a:rPr lang="en-US" dirty="0" smtClean="0"/>
              <a:t>Inhibitory Proteins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4212928" y="883815"/>
            <a:ext cx="47465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248722" y="829418"/>
            <a:ext cx="2995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 A97C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53963"/>
            <a:ext cx="47721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62670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557804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779244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57781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721004" y="116144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902130" y="1172736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3336940" y="3689370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9198635" y="4256968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966163" y="4452397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972957" y="5208854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9198635" y="3655793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978457" y="384186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9198635" y="5010937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F5E592F-7703-9543-8688-7E0D9A4618EC}"/>
              </a:ext>
            </a:extLst>
          </p:cNvPr>
          <p:cNvSpPr txBox="1"/>
          <p:nvPr/>
        </p:nvSpPr>
        <p:spPr>
          <a:xfrm>
            <a:off x="6789411" y="59827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8CC2547-E49E-4148-875D-BB859C397DDA}"/>
              </a:ext>
            </a:extLst>
          </p:cNvPr>
          <p:cNvSpPr txBox="1"/>
          <p:nvPr/>
        </p:nvSpPr>
        <p:spPr>
          <a:xfrm>
            <a:off x="5517216" y="5982752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833F84-6B1D-C84F-9C13-4E098C5DFA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6936" y="2134652"/>
            <a:ext cx="1130300" cy="3683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D10BD5-65FE-3544-A948-2F694383FC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492" y="2134652"/>
            <a:ext cx="1130300" cy="3683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ECDE303-54EA-F047-98D2-4ED9463C41D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647"/>
          <a:stretch/>
        </p:blipFill>
        <p:spPr>
          <a:xfrm>
            <a:off x="6606231" y="2134652"/>
            <a:ext cx="1143000" cy="36847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22C5344-D045-6842-AA01-C32853E378E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886"/>
          <a:stretch/>
        </p:blipFill>
        <p:spPr>
          <a:xfrm>
            <a:off x="7831028" y="2141814"/>
            <a:ext cx="1117600" cy="367583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80071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Set2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680273"/>
              </p:ext>
            </p:extLst>
          </p:nvPr>
        </p:nvGraphicFramePr>
        <p:xfrm>
          <a:off x="3730941" y="142597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27298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33955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535423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47172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13467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81663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286247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420801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290945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4636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63584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5476391" y="501205"/>
            <a:ext cx="2243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No </a:t>
            </a:r>
            <a:r>
              <a:rPr lang="en-US" dirty="0" smtClean="0"/>
              <a:t>Inhibitory Proteins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4212928" y="883815"/>
            <a:ext cx="47465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248722" y="829418"/>
            <a:ext cx="2995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 A97C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53963"/>
            <a:ext cx="47721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62670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575057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779244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57781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757098" y="116144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878065" y="1172736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3336940" y="3689370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9166198" y="4404378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933726" y="4599807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940520" y="5300607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9166198" y="3764081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946020" y="395014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9166198" y="5142445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F5E592F-7703-9543-8688-7E0D9A4618EC}"/>
              </a:ext>
            </a:extLst>
          </p:cNvPr>
          <p:cNvSpPr txBox="1"/>
          <p:nvPr/>
        </p:nvSpPr>
        <p:spPr>
          <a:xfrm>
            <a:off x="6789411" y="59827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8CC2547-E49E-4148-875D-BB859C397DDA}"/>
              </a:ext>
            </a:extLst>
          </p:cNvPr>
          <p:cNvSpPr txBox="1"/>
          <p:nvPr/>
        </p:nvSpPr>
        <p:spPr>
          <a:xfrm>
            <a:off x="5517216" y="5982752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24CE647-F081-E549-8935-75A5C6D83F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10"/>
          <a:stretch/>
        </p:blipFill>
        <p:spPr>
          <a:xfrm>
            <a:off x="4256865" y="2134652"/>
            <a:ext cx="1079500" cy="3683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DD331A0-23EB-E343-BD2C-ACD6018685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98"/>
          <a:stretch/>
        </p:blipFill>
        <p:spPr>
          <a:xfrm>
            <a:off x="5417040" y="2141814"/>
            <a:ext cx="1117600" cy="367583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65D626-02FB-3740-B246-8E4A7E4250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1489" y="2134652"/>
            <a:ext cx="1104900" cy="3683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9C3610-6948-784D-8979-70CD65A5AE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7678" y="2134652"/>
            <a:ext cx="1079500" cy="3683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0066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Set1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1848157"/>
              </p:ext>
            </p:extLst>
          </p:nvPr>
        </p:nvGraphicFramePr>
        <p:xfrm>
          <a:off x="3722992" y="142597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03442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26003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567231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291510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73712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516834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294199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294198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444657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290945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4636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63584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5353630" y="501205"/>
            <a:ext cx="2425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 smtClean="0"/>
              <a:t>27BofA + </a:t>
            </a:r>
            <a:r>
              <a:rPr lang="en-US" dirty="0" err="1" smtClean="0"/>
              <a:t>SpoIVFA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4212928" y="883815"/>
            <a:ext cx="47465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248722" y="829418"/>
            <a:ext cx="2995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 A97C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53963"/>
            <a:ext cx="47721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62670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545772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755180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57781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624748" y="116144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890098" y="1172736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3336940" y="3689370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9199201" y="4305806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966729" y="450123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973523" y="520203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9199201" y="3684265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979023" y="3870333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9199201" y="5043873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F5E592F-7703-9543-8688-7E0D9A4618EC}"/>
              </a:ext>
            </a:extLst>
          </p:cNvPr>
          <p:cNvSpPr txBox="1"/>
          <p:nvPr/>
        </p:nvSpPr>
        <p:spPr>
          <a:xfrm>
            <a:off x="6789411" y="59827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8CC2547-E49E-4148-875D-BB859C397DDA}"/>
              </a:ext>
            </a:extLst>
          </p:cNvPr>
          <p:cNvSpPr txBox="1"/>
          <p:nvPr/>
        </p:nvSpPr>
        <p:spPr>
          <a:xfrm>
            <a:off x="5517216" y="5982752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CD4368-64EF-B546-A0B8-7C3813EAA3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64"/>
          <a:stretch/>
        </p:blipFill>
        <p:spPr>
          <a:xfrm>
            <a:off x="4234198" y="2134652"/>
            <a:ext cx="1092200" cy="369780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B0F8F24-A89E-684C-943C-4FD817176B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64"/>
          <a:stretch/>
        </p:blipFill>
        <p:spPr>
          <a:xfrm>
            <a:off x="5391909" y="2157499"/>
            <a:ext cx="1130300" cy="369780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C070DC-9455-7B41-9E6A-76AD477D8E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3009" y="2158551"/>
            <a:ext cx="1117600" cy="36957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E4C0352-53E2-F845-9458-03E44AA46A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1679" y="2158551"/>
            <a:ext cx="1130300" cy="36957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46867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Set2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552895"/>
              </p:ext>
            </p:extLst>
          </p:nvPr>
        </p:nvGraphicFramePr>
        <p:xfrm>
          <a:off x="3738896" y="142597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446805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10101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578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10101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45273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26004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0214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500318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290945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4636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63584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5353626" y="501205"/>
            <a:ext cx="2425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 smtClean="0"/>
              <a:t>27BofA + </a:t>
            </a:r>
            <a:r>
              <a:rPr lang="en-US" dirty="0" err="1" smtClean="0"/>
              <a:t>SpoIVFA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4212928" y="883815"/>
            <a:ext cx="47465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248722" y="829418"/>
            <a:ext cx="2995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 A97C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53963"/>
            <a:ext cx="47721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62670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545772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718968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57781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624748" y="116144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890098" y="1172736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3336940" y="3689370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9139372" y="4353275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906900" y="4548704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913694" y="5285716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9139372" y="3731734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919194" y="391780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9139372" y="5087799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F5E592F-7703-9543-8688-7E0D9A4618EC}"/>
              </a:ext>
            </a:extLst>
          </p:cNvPr>
          <p:cNvSpPr txBox="1"/>
          <p:nvPr/>
        </p:nvSpPr>
        <p:spPr>
          <a:xfrm>
            <a:off x="6789411" y="59827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8CC2547-E49E-4148-875D-BB859C397DDA}"/>
              </a:ext>
            </a:extLst>
          </p:cNvPr>
          <p:cNvSpPr txBox="1"/>
          <p:nvPr/>
        </p:nvSpPr>
        <p:spPr>
          <a:xfrm>
            <a:off x="5517216" y="5982752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D817AD-EA0C-C34B-9D3D-32C972005D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9295" y="2134652"/>
            <a:ext cx="1092200" cy="3784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87AA84F-667C-8546-8CB9-FE2F978413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8528" y="2145395"/>
            <a:ext cx="1130300" cy="3784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3FBFE99-60AB-BD44-8F8D-507DF4776C7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650"/>
          <a:stretch/>
        </p:blipFill>
        <p:spPr>
          <a:xfrm>
            <a:off x="6580134" y="2134652"/>
            <a:ext cx="1104900" cy="3784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55EA06C-2DDD-0647-8985-797B56ED18F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15"/>
          <a:stretch/>
        </p:blipFill>
        <p:spPr>
          <a:xfrm>
            <a:off x="7746340" y="2134651"/>
            <a:ext cx="1117600" cy="379534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75893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Set1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633426"/>
              </p:ext>
            </p:extLst>
          </p:nvPr>
        </p:nvGraphicFramePr>
        <p:xfrm>
          <a:off x="3746847" y="142597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3909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0932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33955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270345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588396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73711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92981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9858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262393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444658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290945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4636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63584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5763933" y="493254"/>
            <a:ext cx="1620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 smtClean="0"/>
              <a:t>BofA</a:t>
            </a:r>
            <a:r>
              <a:rPr lang="en-US" dirty="0" smtClean="0"/>
              <a:t> + </a:t>
            </a:r>
            <a:r>
              <a:rPr lang="en-US" dirty="0" err="1" smtClean="0"/>
              <a:t>SpoIVFA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4212928" y="883815"/>
            <a:ext cx="47465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248722" y="829418"/>
            <a:ext cx="2995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 A97C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53963"/>
            <a:ext cx="47721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49970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545772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755180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57781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624748" y="116144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745715" y="1172736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3336940" y="3689370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9175456" y="4290993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942984" y="448642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949778" y="520028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9175456" y="3735260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955278" y="3921328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9175456" y="5042123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F5E592F-7703-9543-8688-7E0D9A4618EC}"/>
              </a:ext>
            </a:extLst>
          </p:cNvPr>
          <p:cNvSpPr txBox="1"/>
          <p:nvPr/>
        </p:nvSpPr>
        <p:spPr>
          <a:xfrm>
            <a:off x="6789411" y="59827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246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8CC2547-E49E-4148-875D-BB859C397DDA}"/>
              </a:ext>
            </a:extLst>
          </p:cNvPr>
          <p:cNvSpPr txBox="1"/>
          <p:nvPr/>
        </p:nvSpPr>
        <p:spPr>
          <a:xfrm>
            <a:off x="5517216" y="5982752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E22FC2C-FCB4-7942-A18E-698A1F2EFD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509"/>
          <a:stretch/>
        </p:blipFill>
        <p:spPr>
          <a:xfrm>
            <a:off x="4176479" y="2134652"/>
            <a:ext cx="1143000" cy="36988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76C62F7-D072-7A46-87CD-CFA3ACA08B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095"/>
          <a:stretch/>
        </p:blipFill>
        <p:spPr>
          <a:xfrm>
            <a:off x="5389071" y="2134652"/>
            <a:ext cx="1130300" cy="367613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E6B523D-76FB-0A46-9399-67E89389C1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24"/>
          <a:stretch/>
        </p:blipFill>
        <p:spPr>
          <a:xfrm>
            <a:off x="6586203" y="2141814"/>
            <a:ext cx="1117600" cy="367041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6E4A746-D7B0-8A41-B48B-39C554ABB0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514"/>
          <a:stretch/>
        </p:blipFill>
        <p:spPr>
          <a:xfrm>
            <a:off x="7785348" y="2134652"/>
            <a:ext cx="1092200" cy="36761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8164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736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Set2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799467"/>
              </p:ext>
            </p:extLst>
          </p:nvPr>
        </p:nvGraphicFramePr>
        <p:xfrm>
          <a:off x="3643480" y="142597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84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82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50032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408058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85010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36695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26004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10100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49243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290945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4636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63584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Courier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5787786" y="501205"/>
            <a:ext cx="1620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 smtClean="0"/>
              <a:t>BofA</a:t>
            </a:r>
            <a:r>
              <a:rPr lang="en-US" dirty="0" smtClean="0"/>
              <a:t> + </a:t>
            </a:r>
            <a:r>
              <a:rPr lang="en-US" dirty="0" err="1" smtClean="0"/>
              <a:t>SpoIVFA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4212928" y="883815"/>
            <a:ext cx="47465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248722" y="829418"/>
            <a:ext cx="2995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 A97C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53963"/>
            <a:ext cx="47721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 min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49970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571172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755180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57781" y="1148029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30 min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624748" y="1161443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45 min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745715" y="1172736"/>
            <a:ext cx="830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60 min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3336940" y="3689370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9238956" y="4316393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9006484" y="451182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9013278" y="528918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9238956" y="3735260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9018778" y="3921328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9238956" y="5131023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F5E592F-7703-9543-8688-7E0D9A4618EC}"/>
              </a:ext>
            </a:extLst>
          </p:cNvPr>
          <p:cNvSpPr txBox="1"/>
          <p:nvPr/>
        </p:nvSpPr>
        <p:spPr>
          <a:xfrm>
            <a:off x="6789411" y="59827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246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8CC2547-E49E-4148-875D-BB859C397DDA}"/>
              </a:ext>
            </a:extLst>
          </p:cNvPr>
          <p:cNvSpPr txBox="1"/>
          <p:nvPr/>
        </p:nvSpPr>
        <p:spPr>
          <a:xfrm>
            <a:off x="5517216" y="5982752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1BD7B6-3752-FF40-BD6B-A2DF670CCA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290"/>
          <a:stretch/>
        </p:blipFill>
        <p:spPr>
          <a:xfrm>
            <a:off x="4126280" y="2160275"/>
            <a:ext cx="1193800" cy="381316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D05D3E1-047F-3648-B64F-766A4A5317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313"/>
          <a:stretch/>
        </p:blipFill>
        <p:spPr>
          <a:xfrm>
            <a:off x="5395646" y="2157499"/>
            <a:ext cx="1155700" cy="381219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E45C314-E375-3B4A-AD2E-914E3C084D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5405" y="2141814"/>
            <a:ext cx="1117600" cy="37973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BCC99EB-6FC1-D646-B029-64BDC92A13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3779" y="2141814"/>
            <a:ext cx="1155700" cy="37973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171838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12F5DEF-0062-47F5-9CB9-EC0CB690F24C}">
  <ds:schemaRefs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0b01a07b-8d13-4cb5-9d22-64822278069e"/>
    <ds:schemaRef ds:uri="http://www.w3.org/XML/1998/namespace"/>
    <ds:schemaRef ds:uri="http://purl.org/dc/dcmitype/"/>
    <ds:schemaRef ds:uri="198a9f0d-948e-4f5a-af70-f6d2f30972cd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D54BA8D-B8D8-4C32-B0DB-92468D0EACF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ABD3D92-E0E5-4B4C-8D61-5FA268CFC3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400</Words>
  <Application>Microsoft Office PowerPoint</Application>
  <PresentationFormat>Widescreen</PresentationFormat>
  <Paragraphs>312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Courier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20</cp:revision>
  <dcterms:created xsi:type="dcterms:W3CDTF">2021-10-05T02:27:35Z</dcterms:created>
  <dcterms:modified xsi:type="dcterms:W3CDTF">2021-10-13T13:21:06Z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