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5"/>
    <p:restoredTop sz="95814"/>
  </p:normalViewPr>
  <p:slideViewPr>
    <p:cSldViewPr snapToGrid="0" snapToObjects="1">
      <p:cViewPr varScale="1">
        <p:scale>
          <a:sx n="120" d="100"/>
          <a:sy n="120" d="100"/>
        </p:scale>
        <p:origin x="11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17740-3FC2-894C-BBA6-143D9B55AAA2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DF125-E320-7F47-B7A7-721975FFDB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22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2A7C9-1E8C-8E45-8592-4F9D0B1E6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BB8046-8B4C-9A43-B0E9-C64A0419E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8551D-38F1-3340-A2C1-377721AA1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4AF9C-DADB-D745-A688-F64E854EC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896E6-A15C-7C46-A095-ACE44741F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16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4645C-F679-C04C-8730-C79213E46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55532C-9564-2B4C-8555-841C147D6B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ECC59-C1BA-084F-A900-89817E6B9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37104-E408-2643-9EAB-B25AF9D3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52ABD-A2A6-1346-BB0E-41A49434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27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1C8421-D929-554D-9E5F-E062C8574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46F95B-7E97-A348-8F05-7ED4A60586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15666-6E2E-6B45-A9D4-B88694416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B6B69-DB87-6448-BBC1-2C3077690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155DC-3858-9847-8A70-7ED51C2EC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D0984-7A16-E14F-9AD2-FB2F41D99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8C1DB-7E02-574C-8628-DDAA47745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D1D8A-6506-C040-A914-E1362A84B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C6FCF-1B76-3C42-B230-72568D820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44C39-D1A8-F84C-B98B-838A5759D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05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5A3F5-C1A9-A740-9C9D-45B12A3D0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7F433-79C3-EB46-82D5-35A96D39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6D40A-1535-8F4C-994B-BF2655C56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2FC29-B367-D64E-931A-687DB2686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408E59-6F11-A846-859D-0E850005C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5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2FB7-6E08-3545-8B7C-5E78F3DF3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2EF541-F762-654C-9D1D-12FA925C3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45D5F8-4E37-6B4A-B4D5-DEA9B4E735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48B862-20EF-C743-949E-02A816894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1D172-2D5B-7143-919A-0BB10189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1F547-E709-6D42-9A1D-0FBF99EE1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76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EE160-F0FB-D74F-AB91-3F9634CDC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73261-EBC5-3541-82DC-11884D27CD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5F3B7B-1BA1-164C-8300-079195C2C0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30C6C6-9ED3-3E43-B99D-158005A4D6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4CADB3-1F98-7B4C-9B96-CE555C915B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D084B4-023C-2645-9D45-C11FBEE7C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008E93-BC00-AC45-B6FC-E49702933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924E19-8F8C-5C47-9E12-E4F1EED36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630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49953-DCD3-2343-9335-72C8B5A50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0D61C8-FC70-7049-8BF2-362C08CAE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0805C0-8A43-7046-9E9B-B59F7C975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4696EE-4A79-7141-895C-CD84CBDA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6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66E0F2-DC5D-5E4E-B2FD-B5CF8246E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34F8AC-884F-F444-865C-03A971DF5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4063E-6ECB-4A45-85DD-8577ADF19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6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E6557-1BC5-8949-9B00-12481004A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5DEFB-9322-6A49-84E1-D635AC5D4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F0205B-6EB5-754B-8A5A-8F82EDDE8D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1F7064-2AAF-D64B-8CFC-57A1514B5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3D19E7-0379-9C47-953B-16D7DCF1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718AF-DCD0-394A-A519-E9F4222D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10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6CDB8-29AD-A343-B437-7B038A47B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01AC4E-395A-2743-AFA7-C37B22B178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275EC5-6FF3-DC4F-91F5-AA06F1C8A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5EFA1C-637B-4245-85E1-4D93B59FF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2E6B7F-F8DF-FF45-88EB-6B13200ED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82DE1D-6E1A-7640-8AF4-505AA57B2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45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4DD54E-5343-BF48-85D2-A0EDB8CE2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92900F-F20F-1643-AC06-9D3B3E797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06BA4-8DF9-5D4D-A9B5-896D2806DC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8459B-4817-E343-A5F0-00577149F55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A4861C-7DF3-394A-83A0-83616CB9E0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34B12-C002-7243-9288-0F3C7FCA93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D6B5E-C71D-4E45-AB0B-6930BFF50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97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D21BD49-3E73-CE41-9B7F-3D88E60880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930104"/>
              </p:ext>
            </p:extLst>
          </p:nvPr>
        </p:nvGraphicFramePr>
        <p:xfrm>
          <a:off x="830375" y="2070676"/>
          <a:ext cx="8440234" cy="75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293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21804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281354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246184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23915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25321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23557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11015">
                  <a:extLst>
                    <a:ext uri="{9D8B030D-6E8A-4147-A177-3AD203B41FA5}">
                      <a16:colId xmlns:a16="http://schemas.microsoft.com/office/drawing/2014/main" val="1122288902"/>
                    </a:ext>
                  </a:extLst>
                </a:gridCol>
                <a:gridCol w="253218">
                  <a:extLst>
                    <a:ext uri="{9D8B030D-6E8A-4147-A177-3AD203B41FA5}">
                      <a16:colId xmlns:a16="http://schemas.microsoft.com/office/drawing/2014/main" val="1675036579"/>
                    </a:ext>
                  </a:extLst>
                </a:gridCol>
                <a:gridCol w="309490">
                  <a:extLst>
                    <a:ext uri="{9D8B030D-6E8A-4147-A177-3AD203B41FA5}">
                      <a16:colId xmlns:a16="http://schemas.microsoft.com/office/drawing/2014/main" val="1232579594"/>
                    </a:ext>
                  </a:extLst>
                </a:gridCol>
                <a:gridCol w="218049">
                  <a:extLst>
                    <a:ext uri="{9D8B030D-6E8A-4147-A177-3AD203B41FA5}">
                      <a16:colId xmlns:a16="http://schemas.microsoft.com/office/drawing/2014/main" val="2052901313"/>
                    </a:ext>
                  </a:extLst>
                </a:gridCol>
                <a:gridCol w="232117">
                  <a:extLst>
                    <a:ext uri="{9D8B030D-6E8A-4147-A177-3AD203B41FA5}">
                      <a16:colId xmlns:a16="http://schemas.microsoft.com/office/drawing/2014/main" val="2884218403"/>
                    </a:ext>
                  </a:extLst>
                </a:gridCol>
                <a:gridCol w="288387">
                  <a:extLst>
                    <a:ext uri="{9D8B030D-6E8A-4147-A177-3AD203B41FA5}">
                      <a16:colId xmlns:a16="http://schemas.microsoft.com/office/drawing/2014/main" val="1594258366"/>
                    </a:ext>
                  </a:extLst>
                </a:gridCol>
                <a:gridCol w="246185">
                  <a:extLst>
                    <a:ext uri="{9D8B030D-6E8A-4147-A177-3AD203B41FA5}">
                      <a16:colId xmlns:a16="http://schemas.microsoft.com/office/drawing/2014/main" val="4172980973"/>
                    </a:ext>
                  </a:extLst>
                </a:gridCol>
                <a:gridCol w="260252">
                  <a:extLst>
                    <a:ext uri="{9D8B030D-6E8A-4147-A177-3AD203B41FA5}">
                      <a16:colId xmlns:a16="http://schemas.microsoft.com/office/drawing/2014/main" val="4043785966"/>
                    </a:ext>
                  </a:extLst>
                </a:gridCol>
                <a:gridCol w="3226973">
                  <a:extLst>
                    <a:ext uri="{9D8B030D-6E8A-4147-A177-3AD203B41FA5}">
                      <a16:colId xmlns:a16="http://schemas.microsoft.com/office/drawing/2014/main" val="6683966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28741215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65273348"/>
                    </a:ext>
                  </a:extLst>
                </a:gridCol>
                <a:gridCol w="661181">
                  <a:extLst>
                    <a:ext uri="{9D8B030D-6E8A-4147-A177-3AD203B41FA5}">
                      <a16:colId xmlns:a16="http://schemas.microsoft.com/office/drawing/2014/main" val="2981933755"/>
                    </a:ext>
                  </a:extLst>
                </a:gridCol>
              </a:tblGrid>
              <a:tr h="378620">
                <a:tc>
                  <a:txBody>
                    <a:bodyPr/>
                    <a:lstStyle/>
                    <a:p>
                      <a:r>
                        <a:rPr lang="en-US" sz="14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78620">
                <a:tc>
                  <a:txBody>
                    <a:bodyPr/>
                    <a:lstStyle/>
                    <a:p>
                      <a:r>
                        <a:rPr lang="en-US" sz="14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334207" y="4092599"/>
            <a:ext cx="6610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αFLAG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B42004-C67C-C840-A219-B4F422F43A9C}"/>
              </a:ext>
            </a:extLst>
          </p:cNvPr>
          <p:cNvSpPr txBox="1"/>
          <p:nvPr/>
        </p:nvSpPr>
        <p:spPr>
          <a:xfrm>
            <a:off x="10256975" y="4231611"/>
            <a:ext cx="7976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complex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3141E86-C930-AE46-A713-CC4BFBA577D1}"/>
              </a:ext>
            </a:extLst>
          </p:cNvPr>
          <p:cNvCxnSpPr>
            <a:cxnSpLocks/>
          </p:cNvCxnSpPr>
          <p:nvPr/>
        </p:nvCxnSpPr>
        <p:spPr>
          <a:xfrm flipH="1">
            <a:off x="10074221" y="486764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D9E6525-85D4-D541-AC9C-2A2F432D81B8}"/>
              </a:ext>
            </a:extLst>
          </p:cNvPr>
          <p:cNvCxnSpPr>
            <a:cxnSpLocks/>
          </p:cNvCxnSpPr>
          <p:nvPr/>
        </p:nvCxnSpPr>
        <p:spPr>
          <a:xfrm flipH="1">
            <a:off x="10042391" y="4404196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CDE00D6-D7A9-254B-8298-745DE4D7452A}"/>
              </a:ext>
            </a:extLst>
          </p:cNvPr>
          <p:cNvSpPr/>
          <p:nvPr/>
        </p:nvSpPr>
        <p:spPr>
          <a:xfrm>
            <a:off x="10256975" y="4649719"/>
            <a:ext cx="1350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en-US" sz="1400" dirty="0" err="1" smtClean="0"/>
              <a:t>cytTM-SpoIVFB</a:t>
            </a:r>
            <a:endParaRPr lang="en-US" sz="1400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619E46D-809C-6E4E-8E60-65F3C12E9AD1}"/>
              </a:ext>
            </a:extLst>
          </p:cNvPr>
          <p:cNvCxnSpPr>
            <a:cxnSpLocks/>
          </p:cNvCxnSpPr>
          <p:nvPr/>
        </p:nvCxnSpPr>
        <p:spPr>
          <a:xfrm flipH="1">
            <a:off x="10046701" y="395709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0A46611C-C916-DC48-A8CE-74DAB40B2D80}"/>
              </a:ext>
            </a:extLst>
          </p:cNvPr>
          <p:cNvSpPr/>
          <p:nvPr/>
        </p:nvSpPr>
        <p:spPr>
          <a:xfrm>
            <a:off x="10242678" y="3695484"/>
            <a:ext cx="1338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 </a:t>
            </a:r>
            <a:r>
              <a:rPr lang="en-US" sz="1400" dirty="0" err="1"/>
              <a:t>cytTM-SpoIVFB</a:t>
            </a:r>
            <a:endParaRPr lang="en-US" sz="1400" dirty="0"/>
          </a:p>
          <a:p>
            <a:r>
              <a:rPr lang="en-US" sz="1400" dirty="0"/>
              <a:t>dimer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F4C5E81-9160-5346-977B-75A0F73417B3}"/>
              </a:ext>
            </a:extLst>
          </p:cNvPr>
          <p:cNvCxnSpPr>
            <a:cxnSpLocks/>
          </p:cNvCxnSpPr>
          <p:nvPr/>
        </p:nvCxnSpPr>
        <p:spPr>
          <a:xfrm>
            <a:off x="2128778" y="137471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6244DE-BC89-5B47-A741-75E0A0812D53}"/>
              </a:ext>
            </a:extLst>
          </p:cNvPr>
          <p:cNvCxnSpPr>
            <a:cxnSpLocks/>
          </p:cNvCxnSpPr>
          <p:nvPr/>
        </p:nvCxnSpPr>
        <p:spPr>
          <a:xfrm>
            <a:off x="2921483" y="137471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636C324-5638-9146-B0A9-BB0622C35969}"/>
              </a:ext>
            </a:extLst>
          </p:cNvPr>
          <p:cNvSpPr txBox="1"/>
          <p:nvPr/>
        </p:nvSpPr>
        <p:spPr>
          <a:xfrm>
            <a:off x="8237858" y="1537033"/>
            <a:ext cx="659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A231C</a:t>
            </a:r>
          </a:p>
          <a:p>
            <a:pPr algn="ctr"/>
            <a:r>
              <a:rPr lang="en-US" sz="1400" dirty="0"/>
              <a:t>A97C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E6D543-0948-194F-BD65-A9724E82D599}"/>
              </a:ext>
            </a:extLst>
          </p:cNvPr>
          <p:cNvSpPr txBox="1"/>
          <p:nvPr/>
        </p:nvSpPr>
        <p:spPr>
          <a:xfrm>
            <a:off x="1441052" y="1541922"/>
            <a:ext cx="63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S228C</a:t>
            </a:r>
          </a:p>
          <a:p>
            <a:pPr algn="ctr"/>
            <a:r>
              <a:rPr lang="en-US" sz="1400" dirty="0"/>
              <a:t>A97C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A4A1F7-1701-3B4E-8E0C-6B64E7520CEB}"/>
              </a:ext>
            </a:extLst>
          </p:cNvPr>
          <p:cNvSpPr txBox="1"/>
          <p:nvPr/>
        </p:nvSpPr>
        <p:spPr>
          <a:xfrm>
            <a:off x="2195127" y="1541922"/>
            <a:ext cx="657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V229C</a:t>
            </a:r>
          </a:p>
          <a:p>
            <a:pPr algn="ctr"/>
            <a:r>
              <a:rPr lang="en-US" sz="1400" dirty="0"/>
              <a:t>A97C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02E82AB-0883-EA41-A2E4-92C73C86B22C}"/>
              </a:ext>
            </a:extLst>
          </p:cNvPr>
          <p:cNvSpPr txBox="1"/>
          <p:nvPr/>
        </p:nvSpPr>
        <p:spPr>
          <a:xfrm>
            <a:off x="3010169" y="1541922"/>
            <a:ext cx="647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K230C</a:t>
            </a:r>
          </a:p>
          <a:p>
            <a:pPr algn="ctr"/>
            <a:r>
              <a:rPr lang="en-US" sz="1400" dirty="0"/>
              <a:t>A97C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57BF36-0C26-9F44-83D4-AD5AB751CF38}"/>
              </a:ext>
            </a:extLst>
          </p:cNvPr>
          <p:cNvSpPr txBox="1"/>
          <p:nvPr/>
        </p:nvSpPr>
        <p:spPr>
          <a:xfrm>
            <a:off x="3746787" y="1541922"/>
            <a:ext cx="657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V229C</a:t>
            </a:r>
          </a:p>
          <a:p>
            <a:pPr algn="ctr"/>
            <a:r>
              <a:rPr lang="en-US" sz="1400" dirty="0"/>
              <a:t>S96C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1B3E14-6901-684D-A655-D7C928EC3839}"/>
              </a:ext>
            </a:extLst>
          </p:cNvPr>
          <p:cNvSpPr txBox="1"/>
          <p:nvPr/>
        </p:nvSpPr>
        <p:spPr>
          <a:xfrm>
            <a:off x="4478307" y="1541922"/>
            <a:ext cx="6575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V229C</a:t>
            </a:r>
          </a:p>
          <a:p>
            <a:pPr algn="ctr"/>
            <a:r>
              <a:rPr lang="en-US" sz="1400" dirty="0"/>
              <a:t>G98C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3EA6A8-B181-B941-9D25-915DC057D7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759"/>
          <a:stretch/>
        </p:blipFill>
        <p:spPr>
          <a:xfrm>
            <a:off x="1046092" y="2773180"/>
            <a:ext cx="4899018" cy="33567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55A2F3B-AE6D-724F-85B1-FDD705DDEF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472"/>
          <a:stretch/>
        </p:blipFill>
        <p:spPr>
          <a:xfrm>
            <a:off x="6046849" y="2773180"/>
            <a:ext cx="3961151" cy="335671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7FD7EB8-F839-7447-B6C5-6E9387B46C1E}"/>
              </a:ext>
            </a:extLst>
          </p:cNvPr>
          <p:cNvCxnSpPr>
            <a:cxnSpLocks/>
          </p:cNvCxnSpPr>
          <p:nvPr/>
        </p:nvCxnSpPr>
        <p:spPr>
          <a:xfrm>
            <a:off x="3699895" y="1381260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8DD3FBC-463B-6543-8334-B0167359DCFD}"/>
              </a:ext>
            </a:extLst>
          </p:cNvPr>
          <p:cNvCxnSpPr>
            <a:cxnSpLocks/>
          </p:cNvCxnSpPr>
          <p:nvPr/>
        </p:nvCxnSpPr>
        <p:spPr>
          <a:xfrm>
            <a:off x="4431416" y="137471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D3EA85D-F229-684B-9AA0-580416E56E50}"/>
              </a:ext>
            </a:extLst>
          </p:cNvPr>
          <p:cNvCxnSpPr>
            <a:cxnSpLocks/>
          </p:cNvCxnSpPr>
          <p:nvPr/>
        </p:nvCxnSpPr>
        <p:spPr>
          <a:xfrm>
            <a:off x="8897013" y="137471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BD60E50-E1C3-1C4B-93EA-686C6FE543F3}"/>
              </a:ext>
            </a:extLst>
          </p:cNvPr>
          <p:cNvCxnSpPr>
            <a:cxnSpLocks/>
          </p:cNvCxnSpPr>
          <p:nvPr/>
        </p:nvCxnSpPr>
        <p:spPr>
          <a:xfrm>
            <a:off x="8173113" y="1374716"/>
            <a:ext cx="0" cy="1391920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F073F4D-750B-A447-A9E1-A46FBB4B5C70}"/>
              </a:ext>
            </a:extLst>
          </p:cNvPr>
          <p:cNvCxnSpPr>
            <a:cxnSpLocks/>
          </p:cNvCxnSpPr>
          <p:nvPr/>
        </p:nvCxnSpPr>
        <p:spPr>
          <a:xfrm flipH="1">
            <a:off x="1102380" y="1368172"/>
            <a:ext cx="8761710" cy="13088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C7DA261-4936-EA41-A6C8-D37BA42627FE}"/>
              </a:ext>
            </a:extLst>
          </p:cNvPr>
          <p:cNvSpPr txBox="1"/>
          <p:nvPr/>
        </p:nvSpPr>
        <p:spPr>
          <a:xfrm>
            <a:off x="3356819" y="1036782"/>
            <a:ext cx="42528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cytTM-SpoIVFB A231C cross-links to Pro-</a:t>
            </a:r>
            <a:r>
              <a:rPr lang="en-US" sz="1400" dirty="0" err="1"/>
              <a:t>σ</a:t>
            </a:r>
            <a:r>
              <a:rPr lang="en-US" sz="1400" baseline="30000" dirty="0" err="1"/>
              <a:t>K</a:t>
            </a:r>
            <a:r>
              <a:rPr lang="en-US" sz="1400" dirty="0"/>
              <a:t>(1-127) A97C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3191671" y="6248728"/>
            <a:ext cx="6078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b</a:t>
            </a:r>
            <a:r>
              <a:rPr lang="en-US" sz="1400" dirty="0" smtClean="0"/>
              <a:t>lot 1</a:t>
            </a:r>
            <a:endParaRPr lang="en-US" sz="14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4868B95-8FB1-854E-9BA4-6977937FF255}"/>
              </a:ext>
            </a:extLst>
          </p:cNvPr>
          <p:cNvSpPr/>
          <p:nvPr/>
        </p:nvSpPr>
        <p:spPr>
          <a:xfrm>
            <a:off x="7869183" y="6254683"/>
            <a:ext cx="6078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b</a:t>
            </a:r>
            <a:r>
              <a:rPr lang="en-US" sz="1400" dirty="0" smtClean="0"/>
              <a:t>lot 2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96021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68</Words>
  <Application>Microsoft Office PowerPoint</Application>
  <PresentationFormat>Widescreen</PresentationFormat>
  <Paragraphs>58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5</cp:revision>
  <dcterms:created xsi:type="dcterms:W3CDTF">2021-10-07T23:52:35Z</dcterms:created>
  <dcterms:modified xsi:type="dcterms:W3CDTF">2021-10-13T13:38:37Z</dcterms:modified>
</cp:coreProperties>
</file>