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87"/>
    <p:restoredTop sz="95246"/>
  </p:normalViewPr>
  <p:slideViewPr>
    <p:cSldViewPr snapToGrid="0" snapToObjects="1">
      <p:cViewPr varScale="1">
        <p:scale>
          <a:sx n="119" d="100"/>
          <a:sy n="119" d="100"/>
        </p:scale>
        <p:origin x="102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997F56-B6CC-2D4E-A4D1-BB7F622310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AE7ED81-420F-7441-A4CC-BF79F10F0A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3FD84D-39E6-6B47-9F57-1D2410A15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5198E-7D1F-454E-8B11-1C2964EE30AD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02EDDE-5D33-2A47-A234-311A37C4D7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98230A-5F27-804A-ABDE-7DB6A2CAC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D1C7F-76ED-B441-87FA-46316309E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8812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28EF29-762A-CC47-AA91-C6DFB1B91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621AB9-33BC-C54D-BBD4-F6B9911E62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885221-EDFF-CC44-A548-9EBCCCBC7C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5198E-7D1F-454E-8B11-1C2964EE30AD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47229-0B85-FF4A-A5D5-AD7398836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94B153-0F46-FE45-A231-6632EB2E3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D1C7F-76ED-B441-87FA-46316309E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8434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2AF6AF8-0DD5-FD4E-8742-3220327B8F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A7F93D5-29EB-A54C-8B63-CE3451594C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B98869-CC9D-9D42-A640-8042B8632F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5198E-7D1F-454E-8B11-1C2964EE30AD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EAEEC6-C0F1-8140-81C9-779B90600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211D49-9958-414D-ADB3-DEDED709C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D1C7F-76ED-B441-87FA-46316309E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156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213AA2-0106-E243-A85A-6B34773C7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F9FDDF-F578-F040-BC0C-27E501A883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909022-4C2D-6548-BFA1-8AFCE5664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5198E-7D1F-454E-8B11-1C2964EE30AD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5ADE69-F998-0848-99F8-7E1F88486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F79F16-24F8-154A-9253-3339E723B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D1C7F-76ED-B441-87FA-46316309E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601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B5329-B5AD-634F-9812-419618C559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BBF2B4-B6AE-AD40-BBFA-50FBDD15A0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39F69-86F9-8F42-9D8D-5C7FB46D7E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5198E-7D1F-454E-8B11-1C2964EE30AD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BE3B75-02E0-3441-8376-8449927C06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910E56-A302-5A44-95CB-F9560DE05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D1C7F-76ED-B441-87FA-46316309E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979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D5F672-58EA-A441-B801-F3E07D3AA2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B43CDA-ABC5-0645-99DB-B2B934EF10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2F7550-5F7F-EA4E-AE0F-9028F15B75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7FBB89-19A5-9645-A489-A5A643FDBC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5198E-7D1F-454E-8B11-1C2964EE30AD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4D84E8-CE77-1645-BC51-5AEF35366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420440-909F-2545-BC19-09B842047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D1C7F-76ED-B441-87FA-46316309E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122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ED5A4-BC7A-7F48-A053-F84E326C6D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4A0D86-3DAC-7B46-8040-B47EF15DCD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307095-D78A-DD4F-B22C-A1CB66014D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C11F52-42F7-C741-85A3-9579E72F06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C95000B-0343-DE4B-99A2-7E645C6CF5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B3AAE41-FCC1-2442-974D-5D4B6FCD9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5198E-7D1F-454E-8B11-1C2964EE30AD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CEFE9E6-5E30-D342-9E29-7ABC0E172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B777829-1BE6-C741-88EE-DA410860F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D1C7F-76ED-B441-87FA-46316309E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79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B52552-B8DA-C740-A5D9-7B2E93DF50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C06842-48FF-544E-9260-C2BABF95C9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5198E-7D1F-454E-8B11-1C2964EE30AD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EC0909-8AA7-D942-BB3D-5E03FE19F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8831E4-0718-1043-A33F-99119BB7E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D1C7F-76ED-B441-87FA-46316309E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827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D21B5A-9671-3744-8169-C459F8EDA5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5198E-7D1F-454E-8B11-1C2964EE30AD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4280A17-47B8-8D49-96D2-4812ECB541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AD4701-7146-2841-9490-9F45E4A30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D1C7F-76ED-B441-87FA-46316309E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7235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7E410C-5CEA-3347-B036-9207A3C37D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9192DB-4A1C-A242-A3E8-79D6B2FA94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CD4409-A136-2C4E-A5A9-B8C535ED98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62B381-8AE4-0642-8389-F0F9D6B1CA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5198E-7D1F-454E-8B11-1C2964EE30AD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91D8A8-ED66-6F4A-BC41-DC7576F2A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9F9569-AC2A-8F41-AE9F-05049DA0F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D1C7F-76ED-B441-87FA-46316309E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41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1C513-CD65-D94C-8AE6-F8986895E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C1D7166-75CC-984D-B354-14B7E53EC7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F3AB03-1B06-374B-9302-3E02936B0A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B70D3A-C026-7C4A-A2EA-561975242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5198E-7D1F-454E-8B11-1C2964EE30AD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17B24F-7985-E948-B0F3-E1F209AD7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C29C6F-7E67-3249-A121-9F52CCA2E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D1C7F-76ED-B441-87FA-46316309E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756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A8F826E-6B0B-584B-AE18-9D813131C6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6A70FA-C7BC-3146-AE62-EEC8309D9C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2E2A9-B598-9E41-A392-0324D5F3EF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5198E-7D1F-454E-8B11-1C2964EE30AD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66017F-A8EE-CA4D-892E-72B59F8ED4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BAF643-AC80-634A-A7F6-E7FB4A9E89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0D1C7F-76ED-B441-87FA-46316309E6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436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tiff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15 min</a:t>
            </a:r>
          </a:p>
          <a:p>
            <a:endParaRPr lang="en-US" sz="2400" dirty="0"/>
          </a:p>
          <a:p>
            <a:r>
              <a:rPr lang="en-US" sz="2400" dirty="0"/>
              <a:t>Set1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636730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062077-D4AA-1B4B-9EC1-93D6BC4A0FC9}"/>
              </a:ext>
            </a:extLst>
          </p:cNvPr>
          <p:cNvSpPr txBox="1"/>
          <p:nvPr/>
        </p:nvSpPr>
        <p:spPr>
          <a:xfrm>
            <a:off x="6734254" y="6050499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170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CC7C4A-D1AC-9A4C-8E07-213B48425C56}"/>
              </a:ext>
            </a:extLst>
          </p:cNvPr>
          <p:cNvSpPr txBox="1"/>
          <p:nvPr/>
        </p:nvSpPr>
        <p:spPr>
          <a:xfrm>
            <a:off x="7752266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128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79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054617"/>
              </p:ext>
            </p:extLst>
          </p:nvPr>
        </p:nvGraphicFramePr>
        <p:xfrm>
          <a:off x="2438147" y="1455564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43426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417095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454361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411912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34732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50032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14121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32053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384313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44557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57809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71060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18053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3130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962733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4729146" y="172279"/>
            <a:ext cx="22436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E44C cytTM-SpoIVFB</a:t>
            </a:r>
          </a:p>
          <a:p>
            <a:pPr algn="ctr"/>
            <a:r>
              <a:rPr lang="en-US" dirty="0"/>
              <a:t>No Inhibitory Proteins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5621520" cy="360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5167232" y="803404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79223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4345805" cy="89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49298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59024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6473580" y="1179142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7507250" y="1153217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535182" y="1148029"/>
            <a:ext cx="673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V20C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614179" y="1161443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S21C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7665505" y="1172736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218FC1CE-A5D8-534F-92BD-30D1314862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7400" y="2134652"/>
            <a:ext cx="1104900" cy="39116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3970DFD7-F271-9E48-AD61-32B55364607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999" b="6001"/>
          <a:stretch/>
        </p:blipFill>
        <p:spPr>
          <a:xfrm>
            <a:off x="5358174" y="2134652"/>
            <a:ext cx="3175000" cy="39116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F2232BF6-8C6B-1A47-A0A7-94263F7867D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1612" b="16577"/>
          <a:stretch/>
        </p:blipFill>
        <p:spPr>
          <a:xfrm>
            <a:off x="2883078" y="2136626"/>
            <a:ext cx="1257464" cy="3909626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69118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327267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8C14F8F-306D-5D4B-8557-9BE1F41FB780}"/>
              </a:ext>
            </a:extLst>
          </p:cNvPr>
          <p:cNvCxnSpPr>
            <a:cxnSpLocks/>
          </p:cNvCxnSpPr>
          <p:nvPr/>
        </p:nvCxnSpPr>
        <p:spPr>
          <a:xfrm>
            <a:off x="6473580" y="6050720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06CFA33-99D9-9A40-B07B-0F5E3A36C39E}"/>
              </a:ext>
            </a:extLst>
          </p:cNvPr>
          <p:cNvCxnSpPr>
            <a:cxnSpLocks/>
          </p:cNvCxnSpPr>
          <p:nvPr/>
        </p:nvCxnSpPr>
        <p:spPr>
          <a:xfrm>
            <a:off x="7507250" y="6046252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8798835" y="4425760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8566363" y="4621189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8555269" y="5285318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8798835" y="3790678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8578657" y="3976746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8780947" y="5087051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</p:spTree>
    <p:extLst>
      <p:ext uri="{BB962C8B-B14F-4D97-AF65-F5344CB8AC3E}">
        <p14:creationId xmlns:p14="http://schemas.microsoft.com/office/powerpoint/2010/main" val="17390012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15 min</a:t>
            </a:r>
          </a:p>
          <a:p>
            <a:endParaRPr lang="en-US" sz="2400" dirty="0"/>
          </a:p>
          <a:p>
            <a:r>
              <a:rPr lang="en-US" sz="2400" dirty="0"/>
              <a:t>Set2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636730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062077-D4AA-1B4B-9EC1-93D6BC4A0FC9}"/>
              </a:ext>
            </a:extLst>
          </p:cNvPr>
          <p:cNvSpPr txBox="1"/>
          <p:nvPr/>
        </p:nvSpPr>
        <p:spPr>
          <a:xfrm>
            <a:off x="6734254" y="6050499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170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CC7C4A-D1AC-9A4C-8E07-213B48425C56}"/>
              </a:ext>
            </a:extLst>
          </p:cNvPr>
          <p:cNvSpPr txBox="1"/>
          <p:nvPr/>
        </p:nvSpPr>
        <p:spPr>
          <a:xfrm>
            <a:off x="7752266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128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79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1205197"/>
              </p:ext>
            </p:extLst>
          </p:nvPr>
        </p:nvGraphicFramePr>
        <p:xfrm>
          <a:off x="2509587" y="1455564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400323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36884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497305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433137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44905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328863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44906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71409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384313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44557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57809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71060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18053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3130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962733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4729146" y="172279"/>
            <a:ext cx="22436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E44C cytTM-SpoIVFB</a:t>
            </a:r>
          </a:p>
          <a:p>
            <a:pPr algn="ctr"/>
            <a:r>
              <a:rPr lang="en-US" dirty="0"/>
              <a:t>No Inhibitory Proteins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5621520" cy="360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5167232" y="803404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79223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4345805" cy="89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561592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59024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6473580" y="1179142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7507250" y="1153217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575287" y="1148029"/>
            <a:ext cx="673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V20C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686368" y="1161443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S21C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7729673" y="1172736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69118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327267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8C14F8F-306D-5D4B-8557-9BE1F41FB780}"/>
              </a:ext>
            </a:extLst>
          </p:cNvPr>
          <p:cNvCxnSpPr>
            <a:cxnSpLocks/>
          </p:cNvCxnSpPr>
          <p:nvPr/>
        </p:nvCxnSpPr>
        <p:spPr>
          <a:xfrm>
            <a:off x="6473580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06CFA33-99D9-9A40-B07B-0F5E3A36C39E}"/>
              </a:ext>
            </a:extLst>
          </p:cNvPr>
          <p:cNvCxnSpPr>
            <a:cxnSpLocks/>
          </p:cNvCxnSpPr>
          <p:nvPr/>
        </p:nvCxnSpPr>
        <p:spPr>
          <a:xfrm>
            <a:off x="7507250" y="6046252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8841998" y="4422235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8590426" y="4621189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8579332" y="5431090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8822898" y="3724418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8602720" y="3910486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8805010" y="5224802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D19467B-7CAB-DC4D-A39E-538570E038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99" b="10742"/>
          <a:stretch/>
        </p:blipFill>
        <p:spPr>
          <a:xfrm>
            <a:off x="4220369" y="2134651"/>
            <a:ext cx="4356100" cy="389200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144F9AD-9856-8040-A396-CC0D0133975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943" b="13057"/>
          <a:stretch/>
        </p:blipFill>
        <p:spPr>
          <a:xfrm>
            <a:off x="2831889" y="2134651"/>
            <a:ext cx="1335209" cy="391160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53993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30 min</a:t>
            </a:r>
          </a:p>
          <a:p>
            <a:endParaRPr lang="en-US" sz="2400" dirty="0"/>
          </a:p>
          <a:p>
            <a:r>
              <a:rPr lang="en-US" sz="2400" dirty="0"/>
              <a:t>Set1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636730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062077-D4AA-1B4B-9EC1-93D6BC4A0FC9}"/>
              </a:ext>
            </a:extLst>
          </p:cNvPr>
          <p:cNvSpPr txBox="1"/>
          <p:nvPr/>
        </p:nvSpPr>
        <p:spPr>
          <a:xfrm>
            <a:off x="6734254" y="6050499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170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CC7C4A-D1AC-9A4C-8E07-213B48425C56}"/>
              </a:ext>
            </a:extLst>
          </p:cNvPr>
          <p:cNvSpPr txBox="1"/>
          <p:nvPr/>
        </p:nvSpPr>
        <p:spPr>
          <a:xfrm>
            <a:off x="7752266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128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79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4131125"/>
              </p:ext>
            </p:extLst>
          </p:nvPr>
        </p:nvGraphicFramePr>
        <p:xfrm>
          <a:off x="2269957" y="1455564"/>
          <a:ext cx="6858208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1580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93031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85011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593558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52926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20842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71746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80804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82692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365315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67204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02197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405009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16886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85010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834397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4729146" y="172279"/>
            <a:ext cx="22436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E44C cytTM-SpoIVFB</a:t>
            </a:r>
          </a:p>
          <a:p>
            <a:pPr algn="ctr"/>
            <a:r>
              <a:rPr lang="en-US" dirty="0"/>
              <a:t>No Inhibitory Proteins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5621520" cy="360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5167232" y="803404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55160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4345805" cy="89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25235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59024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6473580" y="1179142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7507250" y="1153217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591329" y="1148029"/>
            <a:ext cx="673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V20C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726473" y="1161443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S21C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7745715" y="1172736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40542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355843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8C14F8F-306D-5D4B-8557-9BE1F41FB780}"/>
              </a:ext>
            </a:extLst>
          </p:cNvPr>
          <p:cNvCxnSpPr>
            <a:cxnSpLocks/>
          </p:cNvCxnSpPr>
          <p:nvPr/>
        </p:nvCxnSpPr>
        <p:spPr>
          <a:xfrm>
            <a:off x="6473580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06CFA33-99D9-9A40-B07B-0F5E3A36C39E}"/>
              </a:ext>
            </a:extLst>
          </p:cNvPr>
          <p:cNvCxnSpPr>
            <a:cxnSpLocks/>
          </p:cNvCxnSpPr>
          <p:nvPr/>
        </p:nvCxnSpPr>
        <p:spPr>
          <a:xfrm>
            <a:off x="7507250" y="6046252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8994833" y="4410019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8740713" y="4594685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8731957" y="5298570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8973185" y="3748132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8753007" y="3950242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8955297" y="5100652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62E678A-2DAC-6B45-9097-43F1F8A5B78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730" b="6136"/>
          <a:stretch/>
        </p:blipFill>
        <p:spPr>
          <a:xfrm>
            <a:off x="5379157" y="2134652"/>
            <a:ext cx="3352800" cy="389200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FE42477-7368-CE40-8443-C0BFFFD33B2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95" b="10390"/>
          <a:stretch/>
        </p:blipFill>
        <p:spPr>
          <a:xfrm>
            <a:off x="4192405" y="2141813"/>
            <a:ext cx="1130300" cy="388484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BE2A7AD-C736-4045-8982-0A25B07FEA5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5373" b="9475"/>
          <a:stretch/>
        </p:blipFill>
        <p:spPr>
          <a:xfrm>
            <a:off x="2762893" y="2134653"/>
            <a:ext cx="1359824" cy="389200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61972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30 min</a:t>
            </a:r>
          </a:p>
          <a:p>
            <a:endParaRPr lang="en-US" sz="2400" dirty="0"/>
          </a:p>
          <a:p>
            <a:r>
              <a:rPr lang="en-US" sz="2400" dirty="0"/>
              <a:t>Set2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722458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062077-D4AA-1B4B-9EC1-93D6BC4A0FC9}"/>
              </a:ext>
            </a:extLst>
          </p:cNvPr>
          <p:cNvSpPr txBox="1"/>
          <p:nvPr/>
        </p:nvSpPr>
        <p:spPr>
          <a:xfrm>
            <a:off x="6991435" y="6050499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170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CC7C4A-D1AC-9A4C-8E07-213B48425C56}"/>
              </a:ext>
            </a:extLst>
          </p:cNvPr>
          <p:cNvSpPr txBox="1"/>
          <p:nvPr/>
        </p:nvSpPr>
        <p:spPr>
          <a:xfrm>
            <a:off x="8052311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128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79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0337184"/>
              </p:ext>
            </p:extLst>
          </p:nvPr>
        </p:nvGraphicFramePr>
        <p:xfrm>
          <a:off x="2509587" y="1455564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04589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409120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501173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78436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31005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87235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70070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45853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489347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409011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10989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74400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87339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44557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684437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4729146" y="172279"/>
            <a:ext cx="22436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E44C cytTM-SpoIVFB</a:t>
            </a:r>
          </a:p>
          <a:p>
            <a:pPr algn="ctr"/>
            <a:r>
              <a:rPr lang="en-US" dirty="0"/>
              <a:t>No Inhibitory Proteins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5950751" cy="484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5167232" y="803404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79223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4675036" cy="2686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89403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59024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6643564" y="1179142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7694450" y="1172736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663518" y="1148029"/>
            <a:ext cx="673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V20C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918977" y="1161443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S21C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7994366" y="1172736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69118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341555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8C14F8F-306D-5D4B-8557-9BE1F41FB780}"/>
              </a:ext>
            </a:extLst>
          </p:cNvPr>
          <p:cNvCxnSpPr>
            <a:cxnSpLocks/>
          </p:cNvCxnSpPr>
          <p:nvPr/>
        </p:nvCxnSpPr>
        <p:spPr>
          <a:xfrm>
            <a:off x="6645034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06CFA33-99D9-9A40-B07B-0F5E3A36C39E}"/>
              </a:ext>
            </a:extLst>
          </p:cNvPr>
          <p:cNvCxnSpPr>
            <a:cxnSpLocks/>
          </p:cNvCxnSpPr>
          <p:nvPr/>
        </p:nvCxnSpPr>
        <p:spPr>
          <a:xfrm>
            <a:off x="7793005" y="6046252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9140039" y="4395731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8914705" y="4594685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8905949" y="5320342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9147177" y="3693128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8926999" y="3879196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9129289" y="5122424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A49BF39-1B1F-A94B-9814-1B74C1C2CCB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719" b="4864"/>
          <a:stretch/>
        </p:blipFill>
        <p:spPr>
          <a:xfrm>
            <a:off x="6668553" y="2134652"/>
            <a:ext cx="2222500" cy="388934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AB12F29-209D-5743-BC4B-8AAEE24F013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334" b="10883"/>
          <a:stretch/>
        </p:blipFill>
        <p:spPr>
          <a:xfrm>
            <a:off x="5387711" y="2134651"/>
            <a:ext cx="1231900" cy="388934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D522DD9-BD33-5747-B61D-1CA25BC2863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478" b="18582"/>
          <a:stretch/>
        </p:blipFill>
        <p:spPr>
          <a:xfrm>
            <a:off x="2924306" y="2134651"/>
            <a:ext cx="1225521" cy="388934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9721232-8EAF-9942-A318-3E8FC459F2B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0454"/>
          <a:stretch/>
        </p:blipFill>
        <p:spPr>
          <a:xfrm>
            <a:off x="4211203" y="2134651"/>
            <a:ext cx="1117600" cy="388934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949833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45 min</a:t>
            </a:r>
          </a:p>
          <a:p>
            <a:endParaRPr lang="en-US" sz="2400" dirty="0"/>
          </a:p>
          <a:p>
            <a:r>
              <a:rPr lang="en-US" sz="2400" dirty="0"/>
              <a:t>Set1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722458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062077-D4AA-1B4B-9EC1-93D6BC4A0FC9}"/>
              </a:ext>
            </a:extLst>
          </p:cNvPr>
          <p:cNvSpPr txBox="1"/>
          <p:nvPr/>
        </p:nvSpPr>
        <p:spPr>
          <a:xfrm>
            <a:off x="6991435" y="6050499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170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CC7C4A-D1AC-9A4C-8E07-213B48425C56}"/>
              </a:ext>
            </a:extLst>
          </p:cNvPr>
          <p:cNvSpPr txBox="1"/>
          <p:nvPr/>
        </p:nvSpPr>
        <p:spPr>
          <a:xfrm>
            <a:off x="8052311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128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79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9841001"/>
              </p:ext>
            </p:extLst>
          </p:nvPr>
        </p:nvGraphicFramePr>
        <p:xfrm>
          <a:off x="2365209" y="1455564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84280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417094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521369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85010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68969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33137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68968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93032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441158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20842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76989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76990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60947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52926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625850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4729146" y="172279"/>
            <a:ext cx="22436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E44C cytTM-SpoIVFB</a:t>
            </a:r>
          </a:p>
          <a:p>
            <a:pPr algn="ctr"/>
            <a:r>
              <a:rPr lang="en-US" dirty="0"/>
              <a:t>No Inhibitory Proteins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5950751" cy="484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5167232" y="803404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79223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4675036" cy="2686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65340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59024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6581779" y="1179142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7694450" y="1172736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615392" y="1148029"/>
            <a:ext cx="673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V20C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790641" y="1161443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S21C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7898114" y="1172736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93832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353912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8C14F8F-306D-5D4B-8557-9BE1F41FB780}"/>
              </a:ext>
            </a:extLst>
          </p:cNvPr>
          <p:cNvCxnSpPr>
            <a:cxnSpLocks/>
          </p:cNvCxnSpPr>
          <p:nvPr/>
        </p:nvCxnSpPr>
        <p:spPr>
          <a:xfrm>
            <a:off x="6645034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06CFA33-99D9-9A40-B07B-0F5E3A36C39E}"/>
              </a:ext>
            </a:extLst>
          </p:cNvPr>
          <p:cNvCxnSpPr>
            <a:cxnSpLocks/>
          </p:cNvCxnSpPr>
          <p:nvPr/>
        </p:nvCxnSpPr>
        <p:spPr>
          <a:xfrm>
            <a:off x="7793005" y="6046252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9132018" y="4516046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8906684" y="4715000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8897928" y="5472741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9139156" y="3821464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8918978" y="4007532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9121268" y="5274823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864508C-CAD0-6445-80ED-0723D002793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169" b="12565"/>
          <a:stretch/>
        </p:blipFill>
        <p:spPr>
          <a:xfrm>
            <a:off x="5388861" y="2134650"/>
            <a:ext cx="3498809" cy="389200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1B89FDE-E2EE-9043-AEED-9F100B3CBBA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9887"/>
          <a:stretch/>
        </p:blipFill>
        <p:spPr>
          <a:xfrm>
            <a:off x="4241642" y="2143732"/>
            <a:ext cx="1092200" cy="390252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93159ED-5A42-0A4D-9BAE-9311610E3BA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012" b="17511"/>
          <a:stretch/>
        </p:blipFill>
        <p:spPr>
          <a:xfrm>
            <a:off x="2711496" y="2134651"/>
            <a:ext cx="1473494" cy="391160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517374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45 min</a:t>
            </a:r>
          </a:p>
          <a:p>
            <a:endParaRPr lang="en-US" sz="2400" dirty="0"/>
          </a:p>
          <a:p>
            <a:r>
              <a:rPr lang="en-US" sz="2400" dirty="0"/>
              <a:t>Set2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722458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062077-D4AA-1B4B-9EC1-93D6BC4A0FC9}"/>
              </a:ext>
            </a:extLst>
          </p:cNvPr>
          <p:cNvSpPr txBox="1"/>
          <p:nvPr/>
        </p:nvSpPr>
        <p:spPr>
          <a:xfrm>
            <a:off x="6690199" y="6054074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170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CC7C4A-D1AC-9A4C-8E07-213B48425C56}"/>
              </a:ext>
            </a:extLst>
          </p:cNvPr>
          <p:cNvSpPr txBox="1"/>
          <p:nvPr/>
        </p:nvSpPr>
        <p:spPr>
          <a:xfrm>
            <a:off x="7779755" y="6054074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128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448616" y="602665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79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3331676"/>
              </p:ext>
            </p:extLst>
          </p:nvPr>
        </p:nvGraphicFramePr>
        <p:xfrm>
          <a:off x="2597818" y="1455564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04589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409120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501173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268283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288758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65350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272587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288758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376990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52926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68968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85011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1235448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4729146" y="172279"/>
            <a:ext cx="22436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E44C cytTM-SpoIVFB</a:t>
            </a:r>
          </a:p>
          <a:p>
            <a:pPr algn="ctr"/>
            <a:r>
              <a:rPr lang="en-US" dirty="0"/>
              <a:t>No Inhibitory Proteins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5950751" cy="484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5167232" y="803404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79223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4675036" cy="2686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73361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260168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6282896" y="120564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7370123" y="120564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484612" y="1148029"/>
            <a:ext cx="673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V20C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522593" y="1161443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S21C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7556965" y="1172736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93832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353912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8C14F8F-306D-5D4B-8557-9BE1F41FB780}"/>
              </a:ext>
            </a:extLst>
          </p:cNvPr>
          <p:cNvCxnSpPr>
            <a:cxnSpLocks/>
          </p:cNvCxnSpPr>
          <p:nvPr/>
        </p:nvCxnSpPr>
        <p:spPr>
          <a:xfrm>
            <a:off x="6401961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06CFA33-99D9-9A40-B07B-0F5E3A36C39E}"/>
              </a:ext>
            </a:extLst>
          </p:cNvPr>
          <p:cNvCxnSpPr>
            <a:cxnSpLocks/>
          </p:cNvCxnSpPr>
          <p:nvPr/>
        </p:nvCxnSpPr>
        <p:spPr>
          <a:xfrm>
            <a:off x="7548944" y="6054074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8790968" y="4276427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8565634" y="4475381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8556878" y="5201038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8798106" y="3597887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8577928" y="3783955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8780218" y="5003120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AD96B0E2-E9A9-844F-9F3D-03865B812D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4177" y="2172399"/>
            <a:ext cx="4318000" cy="38735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10F33FA-14E9-CB4D-B8C2-6E89BD03A00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897" b="5245"/>
          <a:stretch/>
        </p:blipFill>
        <p:spPr>
          <a:xfrm>
            <a:off x="3084734" y="2174120"/>
            <a:ext cx="1092200" cy="386550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392607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60 min</a:t>
            </a:r>
          </a:p>
          <a:p>
            <a:endParaRPr lang="en-US" sz="2400" dirty="0"/>
          </a:p>
          <a:p>
            <a:r>
              <a:rPr lang="en-US" sz="2400" dirty="0"/>
              <a:t>Set1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722458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062077-D4AA-1B4B-9EC1-93D6BC4A0FC9}"/>
              </a:ext>
            </a:extLst>
          </p:cNvPr>
          <p:cNvSpPr txBox="1"/>
          <p:nvPr/>
        </p:nvSpPr>
        <p:spPr>
          <a:xfrm>
            <a:off x="6840960" y="6050499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170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CC7C4A-D1AC-9A4C-8E07-213B48425C56}"/>
              </a:ext>
            </a:extLst>
          </p:cNvPr>
          <p:cNvSpPr txBox="1"/>
          <p:nvPr/>
        </p:nvSpPr>
        <p:spPr>
          <a:xfrm>
            <a:off x="7924986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128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056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79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994"/>
              </p:ext>
            </p:extLst>
          </p:nvPr>
        </p:nvGraphicFramePr>
        <p:xfrm>
          <a:off x="2381251" y="1455564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04589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409120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501173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468808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36885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89284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51671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14076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401053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60947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93032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28863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52926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810334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4729146" y="172279"/>
            <a:ext cx="22436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E44C cytTM-SpoIVFB</a:t>
            </a:r>
          </a:p>
          <a:p>
            <a:pPr algn="ctr"/>
            <a:r>
              <a:rPr lang="en-US" dirty="0"/>
              <a:t>No Inhibitory Proteins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5950751" cy="484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5167232" y="803404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79223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4675036" cy="2686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65340" y="1172736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83087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6500754" y="1179142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7555550" y="1172736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637727" y="1172736"/>
            <a:ext cx="673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V20C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662305" y="1172736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S21C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7729673" y="1172736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59107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377062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8C14F8F-306D-5D4B-8557-9BE1F41FB780}"/>
              </a:ext>
            </a:extLst>
          </p:cNvPr>
          <p:cNvCxnSpPr>
            <a:cxnSpLocks/>
          </p:cNvCxnSpPr>
          <p:nvPr/>
        </p:nvCxnSpPr>
        <p:spPr>
          <a:xfrm>
            <a:off x="6517709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06CFA33-99D9-9A40-B07B-0F5E3A36C39E}"/>
              </a:ext>
            </a:extLst>
          </p:cNvPr>
          <p:cNvCxnSpPr>
            <a:cxnSpLocks/>
          </p:cNvCxnSpPr>
          <p:nvPr/>
        </p:nvCxnSpPr>
        <p:spPr>
          <a:xfrm>
            <a:off x="7642530" y="6046252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8953926" y="4411773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8728592" y="4610727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8719836" y="5336384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8961064" y="3757296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8740886" y="3943364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8943176" y="5146487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0FBA6E6-38D0-F24B-82B1-8BBB6864EC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3990" y="2134651"/>
            <a:ext cx="3318532" cy="391842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0FAB229-CFF8-3F48-A8DC-35CFF7D49D9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65" b="4267"/>
          <a:stretch/>
        </p:blipFill>
        <p:spPr>
          <a:xfrm>
            <a:off x="4200253" y="2134650"/>
            <a:ext cx="1155700" cy="391842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013FFAC-0065-CE46-8609-77A5B1EA4D9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0423" b="3850"/>
          <a:stretch/>
        </p:blipFill>
        <p:spPr>
          <a:xfrm>
            <a:off x="2852556" y="2134650"/>
            <a:ext cx="1294384" cy="391842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603904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60 min</a:t>
            </a:r>
          </a:p>
          <a:p>
            <a:endParaRPr lang="en-US" sz="2400" dirty="0"/>
          </a:p>
          <a:p>
            <a:r>
              <a:rPr lang="en-US" sz="2400" dirty="0"/>
              <a:t>Set2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676158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062077-D4AA-1B4B-9EC1-93D6BC4A0FC9}"/>
              </a:ext>
            </a:extLst>
          </p:cNvPr>
          <p:cNvSpPr txBox="1"/>
          <p:nvPr/>
        </p:nvSpPr>
        <p:spPr>
          <a:xfrm>
            <a:off x="6840960" y="6050499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170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CC7C4A-D1AC-9A4C-8E07-213B48425C56}"/>
              </a:ext>
            </a:extLst>
          </p:cNvPr>
          <p:cNvSpPr txBox="1"/>
          <p:nvPr/>
        </p:nvSpPr>
        <p:spPr>
          <a:xfrm>
            <a:off x="8052311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128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056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79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060023"/>
              </p:ext>
            </p:extLst>
          </p:nvPr>
        </p:nvGraphicFramePr>
        <p:xfrm>
          <a:off x="2509587" y="1455564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04589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409120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501173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18774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75274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12273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280134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38275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546887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420368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69989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17133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420368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35666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777538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4729146" y="172279"/>
            <a:ext cx="22436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E44C cytTM-SpoIVFB</a:t>
            </a:r>
          </a:p>
          <a:p>
            <a:pPr algn="ctr"/>
            <a:r>
              <a:rPr lang="en-US" dirty="0"/>
              <a:t>No Inhibitory Proteins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5950751" cy="484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5167232" y="803404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79223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4675036" cy="2686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33256" y="1172736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59024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6532470" y="1179142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7640123" y="1188594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493349" y="1172736"/>
            <a:ext cx="673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V20C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798662" y="1172736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S21C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7898114" y="1172736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70682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377062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8C14F8F-306D-5D4B-8557-9BE1F41FB780}"/>
              </a:ext>
            </a:extLst>
          </p:cNvPr>
          <p:cNvCxnSpPr>
            <a:cxnSpLocks/>
          </p:cNvCxnSpPr>
          <p:nvPr/>
        </p:nvCxnSpPr>
        <p:spPr>
          <a:xfrm>
            <a:off x="6529284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06CFA33-99D9-9A40-B07B-0F5E3A36C39E}"/>
              </a:ext>
            </a:extLst>
          </p:cNvPr>
          <p:cNvCxnSpPr>
            <a:cxnSpLocks/>
          </p:cNvCxnSpPr>
          <p:nvPr/>
        </p:nvCxnSpPr>
        <p:spPr>
          <a:xfrm>
            <a:off x="7711980" y="6046252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9123996" y="4379689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8898662" y="4578643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8889906" y="5264195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9131134" y="3709170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8910956" y="3895238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9113246" y="5055227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E9E452C-752A-9843-AB28-FF2377BE4C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8249" y="2169520"/>
            <a:ext cx="2298700" cy="38481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09F7BE6-E8E3-6D48-8511-6345795EF9A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788" b="4731"/>
          <a:stretch/>
        </p:blipFill>
        <p:spPr>
          <a:xfrm>
            <a:off x="4205929" y="2160576"/>
            <a:ext cx="2298700" cy="386608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F51320-FEEA-B042-B9C3-2B689B4AEA3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179" b="4828"/>
          <a:stretch/>
        </p:blipFill>
        <p:spPr>
          <a:xfrm>
            <a:off x="2852119" y="2160577"/>
            <a:ext cx="1286298" cy="388567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387125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C5B878757C6144B104C5E4029E0BB6" ma:contentTypeVersion="14" ma:contentTypeDescription="Create a new document." ma:contentTypeScope="" ma:versionID="9f688f900531a4236b6da98bf3cb268f">
  <xsd:schema xmlns:xsd="http://www.w3.org/2001/XMLSchema" xmlns:xs="http://www.w3.org/2001/XMLSchema" xmlns:p="http://schemas.microsoft.com/office/2006/metadata/properties" xmlns:ns3="0b01a07b-8d13-4cb5-9d22-64822278069e" xmlns:ns4="198a9f0d-948e-4f5a-af70-f6d2f30972cd" targetNamespace="http://schemas.microsoft.com/office/2006/metadata/properties" ma:root="true" ma:fieldsID="c04d3e0e4baedd5a0de5ec8817e1430b" ns3:_="" ns4:_="">
    <xsd:import namespace="0b01a07b-8d13-4cb5-9d22-64822278069e"/>
    <xsd:import namespace="198a9f0d-948e-4f5a-af70-f6d2f30972c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01a07b-8d13-4cb5-9d22-6482227806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8a9f0d-948e-4f5a-af70-f6d2f30972cd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FAF02E1-DA64-46B5-96EC-57E0B84C2DA4}">
  <ds:schemaRefs>
    <ds:schemaRef ds:uri="http://purl.org/dc/terms/"/>
    <ds:schemaRef ds:uri="http://purl.org/dc/dcmitype/"/>
    <ds:schemaRef ds:uri="0b01a07b-8d13-4cb5-9d22-64822278069e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198a9f0d-948e-4f5a-af70-f6d2f30972cd"/>
    <ds:schemaRef ds:uri="http://schemas.microsoft.com/office/2006/metadata/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6E006E33-BE84-4352-B0B9-B8C48B415B9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3CF478C-2C96-4AF5-9F0F-F74755DBF07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b01a07b-8d13-4cb5-9d22-64822278069e"/>
    <ds:schemaRef ds:uri="198a9f0d-948e-4f5a-af70-f6d2f30972c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496</Words>
  <Application>Microsoft Office PowerPoint</Application>
  <PresentationFormat>Widescreen</PresentationFormat>
  <Paragraphs>432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Courier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Lee Kroos</cp:lastModifiedBy>
  <cp:revision>60</cp:revision>
  <dcterms:created xsi:type="dcterms:W3CDTF">2021-10-04T04:53:11Z</dcterms:created>
  <dcterms:modified xsi:type="dcterms:W3CDTF">2021-10-14T18:29:11Z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0x010100C2C5B878757C6144B104C5E4029E0BB6</vt:lpwstr>
  </property>
</Properties>
</file>