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3"/>
  </p:notesMasterIdLst>
  <p:sldIdLst>
    <p:sldId id="257" r:id="rId5"/>
    <p:sldId id="265" r:id="rId6"/>
    <p:sldId id="267" r:id="rId7"/>
    <p:sldId id="269" r:id="rId8"/>
    <p:sldId id="271" r:id="rId9"/>
    <p:sldId id="273" r:id="rId10"/>
    <p:sldId id="275" r:id="rId11"/>
    <p:sldId id="27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4"/>
    <p:restoredTop sz="95814"/>
  </p:normalViewPr>
  <p:slideViewPr>
    <p:cSldViewPr snapToGrid="0" snapToObjects="1">
      <p:cViewPr varScale="1">
        <p:scale>
          <a:sx n="117" d="100"/>
          <a:sy n="117" d="100"/>
        </p:scale>
        <p:origin x="126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A447D-5DE7-2840-8533-33E8598F2D27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69566B-208B-8C42-BCCA-0EA06FE80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82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75EF0F-B031-0C43-B190-F15A5003FFD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9BB8CD1-341F-4944-BC73-6738EB2A06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1E485F9-57ED-B242-9F1E-1C962E716C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A824F6-C2EE-344D-B827-D055CE10F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C533F5-A9F2-AC48-AFFB-734C814CB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85537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19DA6-4E9D-2448-A4B1-2D3FEEAE9B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80923E-2991-D145-8286-28D2E3BDDA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68AF37-C75F-E04D-AB72-8514CBEFD9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F1082-3221-5846-A9A7-7C5B82E4D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13020E-3E50-0B44-B2F0-33A5425DB4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5394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89458FF-8078-BC46-A5CF-A89300E3F6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58012FB-DD27-0B49-99CE-805A520089A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54F2DB-D89F-6041-A61E-C5E815F2F5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FF89401-2237-D14A-B1A0-5F300F589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E4F428-D1B5-7848-9882-B9CD0270B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344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58D3C7-2DD4-8B43-B0F2-7FCE651D3E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75F1B21-8925-E943-924F-111ABA31D2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7837FA-5752-7046-BB1D-72FC4B9D7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2324B4-CD2F-5140-9F2B-4659B33868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BB1CC7-13D6-6141-8E0E-4F8D558CDC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015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14A871-DEED-EA43-824E-37500252D0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9358017-2F26-894E-B49D-77642274E3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CF1710-B18E-EF47-AE99-4927EE0CBD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AADA34-0429-3943-B0A3-9521D1F65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DD8D29-EADE-6F4C-AEC8-A88EBDD311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18843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18FD3F-A773-0B4C-B76E-07ADF3822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9C73165-3504-B143-958C-175C30B4836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995318F-AFD2-F746-9E1A-DECBCF11B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1673461-3FFC-6C4D-9348-E1BC68B847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51B4CA-D354-BF42-B529-8D3778888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B4F4DFD-83AC-614F-A50B-9CE977D9C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384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B53CE3-A1F1-5944-A15C-902805F08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B48566-3C0D-2B4A-A4CE-A43EE741AF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FE5686-9448-9B49-A643-493A400411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1694AFA-2973-274F-B682-301A466037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7635574-435E-CD4D-A31D-0ED2E6096C5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BD4BD77-6942-2A4D-BFCE-CE9F8BE4FF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A1FC9E8-B5F1-FF4E-BEEA-35C001BFB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91B97CE-0424-2B45-94A6-70DE5B7E4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5848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7F5DB-A21C-3F41-86D2-8420B7F5B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085E85E-E30F-7340-9A40-BA11322D7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D9652D-EE00-E34B-A085-D3E2DA01E7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D5D242-8C31-6544-B14E-C5C1269C09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117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4B03E3E-ACE2-7542-9BC3-F20982860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C9683C9-BFB6-684D-BD51-D0E6BC4234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8C1761C-330A-2442-9E29-6CF7C65E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80724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9C7F0-F30A-8049-B99E-A96F77C0F9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ABDBE8-7C7F-FE40-9981-17B9C22E4F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F196A87-9BB3-C844-9A48-D09B1561BF3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EF8C72C-C8A8-CA48-9202-AEF6D98417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B1BBB43-81E9-0446-A890-13B3145F41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48490F-979F-384B-876E-AEAD5F529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57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A2797-F3D0-E642-888A-C7896DCADB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AF05FF1-52DD-DF49-8C4F-A90AC1FD2A7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FAF080-34D4-A242-A02F-02C642F714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36B28A-DD71-1F42-A5F4-372766D8A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CBD27C9-4DB4-ED40-81F9-FECCA547AA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2BCA9F-B9B9-E34F-AAE6-FB107F797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9017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4A7A5DF-AFEC-5C4F-A3E3-79E2FF2D78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F279A5-C929-8A40-97B2-56276E260C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8D6C13-BAA7-DE47-B1BD-3FCFEE4D98E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38DD82-7FEF-0F4B-8EDF-CEF4EF13AA7E}" type="datetimeFigureOut">
              <a:rPr lang="en-US" smtClean="0"/>
              <a:t>10/14/2021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4D98D6-92FF-A841-B8F8-9F80248ADFB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40D74E-D24D-6F42-9994-D238121BE0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E50E-50FA-D342-AB25-1878CFCE49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8685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tiff"/><Relationship Id="rId4" Type="http://schemas.openxmlformats.org/officeDocument/2006/relationships/image" Target="../media/image10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tiff"/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1778034"/>
              </p:ext>
            </p:extLst>
          </p:nvPr>
        </p:nvGraphicFramePr>
        <p:xfrm>
          <a:off x="2470803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4586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6784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75425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02079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4309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7536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922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45992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290945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4636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3584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8673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626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5403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8490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7457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567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458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77315" y="447654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44843" y="467197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33749" y="538508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77315" y="384146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57137" y="402752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59427" y="517793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899B1B9-488A-F743-8C2C-04C16CBEA4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3507" y="2083852"/>
            <a:ext cx="3289300" cy="3962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F5AD4EB-3032-2849-91E9-799BC639F9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674" b="3162"/>
          <a:stretch/>
        </p:blipFill>
        <p:spPr>
          <a:xfrm>
            <a:off x="4224538" y="2083852"/>
            <a:ext cx="1148965" cy="3962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54D2A7C-4B3A-9843-A402-81AA913DC0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5794"/>
          <a:stretch/>
        </p:blipFill>
        <p:spPr>
          <a:xfrm>
            <a:off x="2968770" y="2083852"/>
            <a:ext cx="1199820" cy="39624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1930417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15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792066"/>
              </p:ext>
            </p:extLst>
          </p:nvPr>
        </p:nvGraphicFramePr>
        <p:xfrm>
          <a:off x="2438147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33666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85762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71475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453467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44664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0974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8373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12235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47715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6021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3250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520728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453483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14757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613707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578562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0511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1644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34613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686693" y="1172736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17564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8015137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217698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567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2265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42643" y="442755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10171" y="462298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99077" y="5401413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42643" y="3763893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22465" y="394996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24755" y="521059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8D8EFDB-1A51-0E4A-A94D-AC6D187A379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47" b="2147"/>
          <a:stretch/>
        </p:blipFill>
        <p:spPr>
          <a:xfrm>
            <a:off x="5430251" y="2083852"/>
            <a:ext cx="2184400" cy="39624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E312ACB9-216F-5944-A7E9-2543375B3C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921" b="7874"/>
          <a:stretch/>
        </p:blipFill>
        <p:spPr>
          <a:xfrm>
            <a:off x="7666556" y="2083851"/>
            <a:ext cx="1195371" cy="396240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435D7A0-D891-B54B-8F99-C5EF2924187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148" b="3326"/>
          <a:stretch/>
        </p:blipFill>
        <p:spPr>
          <a:xfrm>
            <a:off x="4244630" y="2083850"/>
            <a:ext cx="1130300" cy="39428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91B31B33-BB62-1446-B167-E6399ADCB8D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927" b="11506"/>
          <a:stretch/>
        </p:blipFill>
        <p:spPr>
          <a:xfrm>
            <a:off x="2931181" y="2083850"/>
            <a:ext cx="1260820" cy="3966649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9128617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913541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805438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0997236"/>
              </p:ext>
            </p:extLst>
          </p:nvPr>
        </p:nvGraphicFramePr>
        <p:xfrm>
          <a:off x="2529390" y="138921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27021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83272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55621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59229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72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465364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26572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02078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59229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67393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58636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9544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63034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41051" y="116192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800996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806832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15387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662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998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1130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823224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9138781" y="437511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906309" y="457054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895215" y="523217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9138781" y="364455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918603" y="383061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9120893" y="503319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428AD60B-2A5F-1245-88E1-72FE6E53FD1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8926"/>
          <a:stretch/>
        </p:blipFill>
        <p:spPr>
          <a:xfrm>
            <a:off x="4228352" y="2058350"/>
            <a:ext cx="1145255" cy="396830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88D3F8C-696B-9843-9D79-1B698F4BE8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8514"/>
          <a:stretch/>
        </p:blipFill>
        <p:spPr>
          <a:xfrm>
            <a:off x="5430320" y="2058350"/>
            <a:ext cx="1179418" cy="39683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D519B691-E23A-F04A-A47C-CD08C54E488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4220"/>
          <a:stretch/>
        </p:blipFill>
        <p:spPr>
          <a:xfrm>
            <a:off x="6652746" y="2049027"/>
            <a:ext cx="2235200" cy="397763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82F840D-9B07-144C-9F2C-BEB66893AEC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5470"/>
          <a:stretch/>
        </p:blipFill>
        <p:spPr>
          <a:xfrm>
            <a:off x="3039825" y="2062111"/>
            <a:ext cx="1122181" cy="398414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18654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30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471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710341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0038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443635"/>
              </p:ext>
            </p:extLst>
          </p:nvPr>
        </p:nvGraphicFramePr>
        <p:xfrm>
          <a:off x="2438147" y="1381343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37697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32707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29590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4468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83177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94608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02078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438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22729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3761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88524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6307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89965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864399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205350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96078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95443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388294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466240" y="1161926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75656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1523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76047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96621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0998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2080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42922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77518" y="4413215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45046" y="4608644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633952" y="538022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77518" y="3731639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57340" y="391770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59630" y="5181247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87DB9E4-E1A1-4C47-ABB7-0DD45DEFE2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746" b="3094"/>
          <a:stretch/>
        </p:blipFill>
        <p:spPr>
          <a:xfrm>
            <a:off x="4221970" y="2059448"/>
            <a:ext cx="4394200" cy="396350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36E85B-6736-1E40-B384-67F6A58E33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780" b="12701"/>
          <a:stretch/>
        </p:blipFill>
        <p:spPr>
          <a:xfrm>
            <a:off x="2836397" y="2059449"/>
            <a:ext cx="1325572" cy="396350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2065215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0085941"/>
              </p:ext>
            </p:extLst>
          </p:nvPr>
        </p:nvGraphicFramePr>
        <p:xfrm>
          <a:off x="2438147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3022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4938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474427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299852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10243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91885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02079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293914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97429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2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1522" y="1172736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863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4735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513683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20844" y="1172736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641519" y="1172736"/>
            <a:ext cx="695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77834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826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5567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5696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871179" y="4372621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638707" y="4568050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627613" y="533377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871179" y="3737539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651001" y="392360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853291" y="5142961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BE988B4-EFEF-EA46-B3A9-64214CBEFFB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918"/>
          <a:stretch/>
        </p:blipFill>
        <p:spPr>
          <a:xfrm>
            <a:off x="4210246" y="2078018"/>
            <a:ext cx="1104900" cy="394863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9ECBFE4-0C05-804B-BD59-E33A2CD67F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3275" y="2083837"/>
            <a:ext cx="3225800" cy="39370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B3F55E-1063-8248-A991-19C65A43607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342"/>
          <a:stretch/>
        </p:blipFill>
        <p:spPr>
          <a:xfrm>
            <a:off x="2854263" y="2078018"/>
            <a:ext cx="1297777" cy="39682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28580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45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634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6811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7372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0676470"/>
              </p:ext>
            </p:extLst>
          </p:nvPr>
        </p:nvGraphicFramePr>
        <p:xfrm>
          <a:off x="2470803" y="1413999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7851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3519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8208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450032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511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1061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62436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1750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9289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8940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348634" y="1160379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3846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397570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553345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9600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6314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3064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4424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4807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781375" y="439711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48903" y="459254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37809" y="535827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781375" y="376203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561197" y="394809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763487" y="515928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DD8D86-3AA0-BE4A-856C-9729128F6EC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224"/>
          <a:stretch/>
        </p:blipFill>
        <p:spPr>
          <a:xfrm>
            <a:off x="4212580" y="2093767"/>
            <a:ext cx="4318000" cy="394878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3F3723B0-5627-5943-9272-7757E2C1BC7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310" b="4803"/>
          <a:stretch/>
        </p:blipFill>
        <p:spPr>
          <a:xfrm>
            <a:off x="2929636" y="2093767"/>
            <a:ext cx="1217543" cy="3956732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520631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8485469"/>
              </p:ext>
            </p:extLst>
          </p:nvPr>
        </p:nvGraphicFramePr>
        <p:xfrm>
          <a:off x="2438147" y="1397671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045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4091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635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353786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70114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2385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29293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8100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75159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40419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42123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589695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611654" y="11532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711188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782880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827358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207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202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839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985479" y="4348129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753007" y="4543558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741913" y="5309287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985479" y="3713047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765301" y="3899115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967591" y="5110305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AAA3DFF-EF32-0248-A3AB-82118EC7102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52" b="6525"/>
          <a:stretch/>
        </p:blipFill>
        <p:spPr>
          <a:xfrm>
            <a:off x="5462934" y="2078018"/>
            <a:ext cx="3251200" cy="394493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8FBEC71E-0A39-6140-9ED9-3CB215050AF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4559" b="4611"/>
          <a:stretch/>
        </p:blipFill>
        <p:spPr>
          <a:xfrm>
            <a:off x="4216780" y="2078018"/>
            <a:ext cx="1193800" cy="393358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B04A13CF-622F-684B-8184-0E98C0E3821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968" b="12099"/>
          <a:stretch/>
        </p:blipFill>
        <p:spPr>
          <a:xfrm>
            <a:off x="2759121" y="2078018"/>
            <a:ext cx="1388558" cy="3944934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383997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9F8BD83-931F-E144-B9DE-7C674F6B90B1}"/>
              </a:ext>
            </a:extLst>
          </p:cNvPr>
          <p:cNvSpPr txBox="1"/>
          <p:nvPr/>
        </p:nvSpPr>
        <p:spPr>
          <a:xfrm>
            <a:off x="632494" y="1172736"/>
            <a:ext cx="104227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/>
              <a:t>60 min</a:t>
            </a:r>
          </a:p>
          <a:p>
            <a:endParaRPr lang="en-US" sz="2400" dirty="0"/>
          </a:p>
          <a:p>
            <a:r>
              <a:rPr lang="en-US" sz="2400" dirty="0"/>
              <a:t>Set2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22D743-1214-FC4A-81F6-CA774A7D0E61}"/>
              </a:ext>
            </a:extLst>
          </p:cNvPr>
          <p:cNvSpPr txBox="1"/>
          <p:nvPr/>
        </p:nvSpPr>
        <p:spPr>
          <a:xfrm>
            <a:off x="5761425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2062077-D4AA-1B4B-9EC1-93D6BC4A0FC9}"/>
              </a:ext>
            </a:extLst>
          </p:cNvPr>
          <p:cNvSpPr txBox="1"/>
          <p:nvPr/>
        </p:nvSpPr>
        <p:spPr>
          <a:xfrm>
            <a:off x="6858949" y="6050499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CCC7C4A-D1AC-9A4C-8E07-213B48425C56}"/>
              </a:ext>
            </a:extLst>
          </p:cNvPr>
          <p:cNvSpPr txBox="1"/>
          <p:nvPr/>
        </p:nvSpPr>
        <p:spPr>
          <a:xfrm>
            <a:off x="7876961" y="6046252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131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809B4BD-50BF-6946-ADBA-74F86A49B5F8}"/>
              </a:ext>
            </a:extLst>
          </p:cNvPr>
          <p:cNvSpPr txBox="1"/>
          <p:nvPr/>
        </p:nvSpPr>
        <p:spPr>
          <a:xfrm>
            <a:off x="4551981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163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E46386-1021-9A45-965A-D8F78A7CF4CC}"/>
              </a:ext>
            </a:extLst>
          </p:cNvPr>
          <p:cNvSpPr txBox="1"/>
          <p:nvPr/>
        </p:nvSpPr>
        <p:spPr>
          <a:xfrm>
            <a:off x="3332868" y="6026657"/>
            <a:ext cx="5357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110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5BE0B7D-8381-114E-9D3C-6DD0EBA47928}"/>
              </a:ext>
            </a:extLst>
          </p:cNvPr>
          <p:cNvSpPr txBox="1"/>
          <p:nvPr/>
        </p:nvSpPr>
        <p:spPr>
          <a:xfrm>
            <a:off x="2060673" y="6026657"/>
            <a:ext cx="10310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Plasmid#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5C9830D-339D-2140-B7CD-A7DA8B9FFF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1613111"/>
              </p:ext>
            </p:extLst>
          </p:nvPr>
        </p:nvGraphicFramePr>
        <p:xfrm>
          <a:off x="2438147" y="1397671"/>
          <a:ext cx="6682746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55185">
                  <a:extLst>
                    <a:ext uri="{9D8B030D-6E8A-4147-A177-3AD203B41FA5}">
                      <a16:colId xmlns:a16="http://schemas.microsoft.com/office/drawing/2014/main" val="850517030"/>
                    </a:ext>
                  </a:extLst>
                </a:gridCol>
                <a:gridCol w="362189">
                  <a:extLst>
                    <a:ext uri="{9D8B030D-6E8A-4147-A177-3AD203B41FA5}">
                      <a16:colId xmlns:a16="http://schemas.microsoft.com/office/drawing/2014/main" val="3547230292"/>
                    </a:ext>
                  </a:extLst>
                </a:gridCol>
                <a:gridCol w="351520">
                  <a:extLst>
                    <a:ext uri="{9D8B030D-6E8A-4147-A177-3AD203B41FA5}">
                      <a16:colId xmlns:a16="http://schemas.microsoft.com/office/drawing/2014/main" val="3374799695"/>
                    </a:ext>
                  </a:extLst>
                </a:gridCol>
                <a:gridCol w="501173">
                  <a:extLst>
                    <a:ext uri="{9D8B030D-6E8A-4147-A177-3AD203B41FA5}">
                      <a16:colId xmlns:a16="http://schemas.microsoft.com/office/drawing/2014/main" val="4195117202"/>
                    </a:ext>
                  </a:extLst>
                </a:gridCol>
                <a:gridCol w="378436">
                  <a:extLst>
                    <a:ext uri="{9D8B030D-6E8A-4147-A177-3AD203B41FA5}">
                      <a16:colId xmlns:a16="http://schemas.microsoft.com/office/drawing/2014/main" val="2071655966"/>
                    </a:ext>
                  </a:extLst>
                </a:gridCol>
                <a:gridCol w="366350">
                  <a:extLst>
                    <a:ext uri="{9D8B030D-6E8A-4147-A177-3AD203B41FA5}">
                      <a16:colId xmlns:a16="http://schemas.microsoft.com/office/drawing/2014/main" val="725804568"/>
                    </a:ext>
                  </a:extLst>
                </a:gridCol>
                <a:gridCol w="393700">
                  <a:extLst>
                    <a:ext uri="{9D8B030D-6E8A-4147-A177-3AD203B41FA5}">
                      <a16:colId xmlns:a16="http://schemas.microsoft.com/office/drawing/2014/main" val="1507682428"/>
                    </a:ext>
                  </a:extLst>
                </a:gridCol>
                <a:gridCol w="278493">
                  <a:extLst>
                    <a:ext uri="{9D8B030D-6E8A-4147-A177-3AD203B41FA5}">
                      <a16:colId xmlns:a16="http://schemas.microsoft.com/office/drawing/2014/main" val="148875133"/>
                    </a:ext>
                  </a:extLst>
                </a:gridCol>
                <a:gridCol w="331107">
                  <a:extLst>
                    <a:ext uri="{9D8B030D-6E8A-4147-A177-3AD203B41FA5}">
                      <a16:colId xmlns:a16="http://schemas.microsoft.com/office/drawing/2014/main" val="1233904705"/>
                    </a:ext>
                  </a:extLst>
                </a:gridCol>
                <a:gridCol w="355600">
                  <a:extLst>
                    <a:ext uri="{9D8B030D-6E8A-4147-A177-3AD203B41FA5}">
                      <a16:colId xmlns:a16="http://schemas.microsoft.com/office/drawing/2014/main" val="365688410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509758925"/>
                    </a:ext>
                  </a:extLst>
                </a:gridCol>
                <a:gridCol w="342900">
                  <a:extLst>
                    <a:ext uri="{9D8B030D-6E8A-4147-A177-3AD203B41FA5}">
                      <a16:colId xmlns:a16="http://schemas.microsoft.com/office/drawing/2014/main" val="1113358615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422224856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1253338770"/>
                    </a:ext>
                  </a:extLst>
                </a:gridCol>
                <a:gridCol w="368300">
                  <a:extLst>
                    <a:ext uri="{9D8B030D-6E8A-4147-A177-3AD203B41FA5}">
                      <a16:colId xmlns:a16="http://schemas.microsoft.com/office/drawing/2014/main" val="2419459170"/>
                    </a:ext>
                  </a:extLst>
                </a:gridCol>
                <a:gridCol w="992893">
                  <a:extLst>
                    <a:ext uri="{9D8B030D-6E8A-4147-A177-3AD203B41FA5}">
                      <a16:colId xmlns:a16="http://schemas.microsoft.com/office/drawing/2014/main" val="405931063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en-US" sz="1800" dirty="0"/>
                        <a:t>Cu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6767904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en-US" sz="1800" dirty="0"/>
                        <a:t>DTT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US" sz="1800" dirty="0">
                          <a:latin typeface="Courier" pitchFamily="2" charset="0"/>
                        </a:rPr>
                        <a:t>+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0224659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83DE2251-F7E1-3E42-B923-8EB624AE6126}"/>
              </a:ext>
            </a:extLst>
          </p:cNvPr>
          <p:cNvSpPr/>
          <p:nvPr/>
        </p:nvSpPr>
        <p:spPr>
          <a:xfrm>
            <a:off x="4638192" y="172279"/>
            <a:ext cx="24255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/>
              <a:t>E44C cytTM-SpoIVFB</a:t>
            </a:r>
          </a:p>
          <a:p>
            <a:pPr algn="ctr"/>
            <a:r>
              <a:rPr lang="en-US" dirty="0"/>
              <a:t>MBP</a:t>
            </a:r>
            <a:r>
              <a:rPr lang="el-GR" dirty="0"/>
              <a:t>Δ</a:t>
            </a:r>
            <a:r>
              <a:rPr lang="en-US" dirty="0"/>
              <a:t>27BofA + SpoIVFA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B1C1C5-BFF8-FF4D-8A0E-24B06406C54B}"/>
              </a:ext>
            </a:extLst>
          </p:cNvPr>
          <p:cNvCxnSpPr>
            <a:cxnSpLocks/>
          </p:cNvCxnSpPr>
          <p:nvPr/>
        </p:nvCxnSpPr>
        <p:spPr>
          <a:xfrm>
            <a:off x="2911654" y="849268"/>
            <a:ext cx="5621520" cy="3605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8C9592F-49D7-0844-99C2-8DB7C7D943FF}"/>
              </a:ext>
            </a:extLst>
          </p:cNvPr>
          <p:cNvSpPr txBox="1"/>
          <p:nvPr/>
        </p:nvSpPr>
        <p:spPr>
          <a:xfrm>
            <a:off x="5167232" y="803404"/>
            <a:ext cx="24518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Single-</a:t>
            </a:r>
            <a:r>
              <a:rPr lang="en-US" dirty="0" err="1"/>
              <a:t>Cys</a:t>
            </a:r>
            <a:r>
              <a:rPr lang="en-US" dirty="0"/>
              <a:t> 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EA5484-071C-664D-94DA-2C56D1648213}"/>
              </a:ext>
            </a:extLst>
          </p:cNvPr>
          <p:cNvSpPr txBox="1"/>
          <p:nvPr/>
        </p:nvSpPr>
        <p:spPr>
          <a:xfrm>
            <a:off x="2745378" y="818598"/>
            <a:ext cx="150823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Cys</a:t>
            </a:r>
            <a:r>
              <a:rPr lang="en-US" dirty="0"/>
              <a:t>-less</a:t>
            </a:r>
          </a:p>
          <a:p>
            <a:pPr algn="ctr"/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87EC2711-1D39-E843-A970-B77EB66F9C73}"/>
              </a:ext>
            </a:extLst>
          </p:cNvPr>
          <p:cNvCxnSpPr>
            <a:cxnSpLocks/>
          </p:cNvCxnSpPr>
          <p:nvPr/>
        </p:nvCxnSpPr>
        <p:spPr>
          <a:xfrm>
            <a:off x="4179223" y="849274"/>
            <a:ext cx="0" cy="131130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E737BF3F-6EE7-7A48-85B4-D3C35E84D4BD}"/>
              </a:ext>
            </a:extLst>
          </p:cNvPr>
          <p:cNvCxnSpPr>
            <a:cxnSpLocks/>
          </p:cNvCxnSpPr>
          <p:nvPr/>
        </p:nvCxnSpPr>
        <p:spPr>
          <a:xfrm>
            <a:off x="4187369" y="1165995"/>
            <a:ext cx="4345805" cy="89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6DADAD4B-A451-BF44-9398-55F086826971}"/>
              </a:ext>
            </a:extLst>
          </p:cNvPr>
          <p:cNvSpPr txBox="1"/>
          <p:nvPr/>
        </p:nvSpPr>
        <p:spPr>
          <a:xfrm>
            <a:off x="4423443" y="1148029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F18C</a:t>
            </a:r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AFE3AA2A-12E4-264D-A90B-64D156CF03CF}"/>
              </a:ext>
            </a:extLst>
          </p:cNvPr>
          <p:cNvCxnSpPr>
            <a:cxnSpLocks/>
          </p:cNvCxnSpPr>
          <p:nvPr/>
        </p:nvCxnSpPr>
        <p:spPr>
          <a:xfrm>
            <a:off x="5256132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92A573A-4C4F-D440-AC61-E15E2828EC10}"/>
              </a:ext>
            </a:extLst>
          </p:cNvPr>
          <p:cNvCxnSpPr>
            <a:cxnSpLocks/>
          </p:cNvCxnSpPr>
          <p:nvPr/>
        </p:nvCxnSpPr>
        <p:spPr>
          <a:xfrm>
            <a:off x="6270380" y="1179142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C9ABD0A-8C17-B94D-A3A8-C1A0FC5FA95A}"/>
              </a:ext>
            </a:extLst>
          </p:cNvPr>
          <p:cNvCxnSpPr>
            <a:cxnSpLocks/>
          </p:cNvCxnSpPr>
          <p:nvPr/>
        </p:nvCxnSpPr>
        <p:spPr>
          <a:xfrm>
            <a:off x="7359470" y="1165917"/>
            <a:ext cx="0" cy="9814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E5154D-8589-134C-9585-E38585188821}"/>
              </a:ext>
            </a:extLst>
          </p:cNvPr>
          <p:cNvSpPr txBox="1"/>
          <p:nvPr/>
        </p:nvSpPr>
        <p:spPr>
          <a:xfrm>
            <a:off x="5450837" y="1148029"/>
            <a:ext cx="6735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V20C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0DC14FA-5251-6E41-90A4-35C6A953FEE7}"/>
              </a:ext>
            </a:extLst>
          </p:cNvPr>
          <p:cNvSpPr txBox="1"/>
          <p:nvPr/>
        </p:nvSpPr>
        <p:spPr>
          <a:xfrm>
            <a:off x="6519808" y="1161443"/>
            <a:ext cx="647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S21C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7618933-C90E-E54D-8F81-C272538A86F3}"/>
              </a:ext>
            </a:extLst>
          </p:cNvPr>
          <p:cNvSpPr txBox="1"/>
          <p:nvPr/>
        </p:nvSpPr>
        <p:spPr>
          <a:xfrm>
            <a:off x="7580615" y="1172736"/>
            <a:ext cx="662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K24C</a:t>
            </a:r>
          </a:p>
        </p:txBody>
      </p: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0926B058-5B54-3E43-B685-ABAA106C43CF}"/>
              </a:ext>
            </a:extLst>
          </p:cNvPr>
          <p:cNvCxnSpPr>
            <a:cxnSpLocks/>
          </p:cNvCxnSpPr>
          <p:nvPr/>
        </p:nvCxnSpPr>
        <p:spPr>
          <a:xfrm>
            <a:off x="4182973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383B9593-88A9-EA41-A87C-4EB639B3F15D}"/>
              </a:ext>
            </a:extLst>
          </p:cNvPr>
          <p:cNvCxnSpPr>
            <a:cxnSpLocks/>
          </p:cNvCxnSpPr>
          <p:nvPr/>
        </p:nvCxnSpPr>
        <p:spPr>
          <a:xfrm>
            <a:off x="5420787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8C14F8F-306D-5D4B-8557-9BE1F41FB780}"/>
              </a:ext>
            </a:extLst>
          </p:cNvPr>
          <p:cNvCxnSpPr>
            <a:cxnSpLocks/>
          </p:cNvCxnSpPr>
          <p:nvPr/>
        </p:nvCxnSpPr>
        <p:spPr>
          <a:xfrm>
            <a:off x="6620210" y="6026657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706CFA33-99D9-9A40-B07B-0F5E3A36C39E}"/>
              </a:ext>
            </a:extLst>
          </p:cNvPr>
          <p:cNvCxnSpPr>
            <a:cxnSpLocks/>
          </p:cNvCxnSpPr>
          <p:nvPr/>
        </p:nvCxnSpPr>
        <p:spPr>
          <a:xfrm>
            <a:off x="7683900" y="6046252"/>
            <a:ext cx="0" cy="4907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1CE3BB52-3627-0E44-AE04-A9864AACB996}"/>
              </a:ext>
            </a:extLst>
          </p:cNvPr>
          <p:cNvSpPr/>
          <p:nvPr/>
        </p:nvSpPr>
        <p:spPr>
          <a:xfrm>
            <a:off x="1290740" y="3552873"/>
            <a:ext cx="7969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α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FLAG</a:t>
            </a:r>
            <a:endParaRPr lang="en-US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6EFB319C-01FB-CF45-B370-A688D5811BFC}"/>
              </a:ext>
            </a:extLst>
          </p:cNvPr>
          <p:cNvSpPr txBox="1"/>
          <p:nvPr/>
        </p:nvSpPr>
        <p:spPr>
          <a:xfrm>
            <a:off x="8770487" y="4330893"/>
            <a:ext cx="9727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complex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C2D0DA33-455E-C74C-A4FE-3F9B5D705F35}"/>
              </a:ext>
            </a:extLst>
          </p:cNvPr>
          <p:cNvCxnSpPr>
            <a:cxnSpLocks/>
          </p:cNvCxnSpPr>
          <p:nvPr/>
        </p:nvCxnSpPr>
        <p:spPr>
          <a:xfrm flipH="1">
            <a:off x="8538015" y="4526322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3C37B689-6B36-1740-81D0-715391613210}"/>
              </a:ext>
            </a:extLst>
          </p:cNvPr>
          <p:cNvCxnSpPr>
            <a:cxnSpLocks/>
          </p:cNvCxnSpPr>
          <p:nvPr/>
        </p:nvCxnSpPr>
        <p:spPr>
          <a:xfrm flipH="1">
            <a:off x="8526921" y="5317451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DB45A5D7-91CB-204C-A340-B265AAA3482A}"/>
              </a:ext>
            </a:extLst>
          </p:cNvPr>
          <p:cNvSpPr/>
          <p:nvPr/>
        </p:nvSpPr>
        <p:spPr>
          <a:xfrm>
            <a:off x="8770487" y="3645011"/>
            <a:ext cx="23628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cytTM-SpoIVFB dimer</a:t>
            </a:r>
          </a:p>
        </p:txBody>
      </p: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C112A1D-8ADD-B74C-9F34-D182455DA6B6}"/>
              </a:ext>
            </a:extLst>
          </p:cNvPr>
          <p:cNvCxnSpPr>
            <a:cxnSpLocks/>
          </p:cNvCxnSpPr>
          <p:nvPr/>
        </p:nvCxnSpPr>
        <p:spPr>
          <a:xfrm flipH="1">
            <a:off x="8550309" y="3831079"/>
            <a:ext cx="276954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0ECB1A0D-6AAD-FD49-AEFF-54C7A587AF7B}"/>
              </a:ext>
            </a:extLst>
          </p:cNvPr>
          <p:cNvSpPr txBox="1"/>
          <p:nvPr/>
        </p:nvSpPr>
        <p:spPr>
          <a:xfrm>
            <a:off x="8752599" y="5118469"/>
            <a:ext cx="2362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cytTM-SpoIVFB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A9E840B-83F3-0341-8B29-42380CD528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8268" y="2078018"/>
            <a:ext cx="4292600" cy="397510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1625FA3-B81D-114D-A6D7-8AD5D8D046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078" b="8312"/>
          <a:stretch/>
        </p:blipFill>
        <p:spPr>
          <a:xfrm>
            <a:off x="2945160" y="2078017"/>
            <a:ext cx="1208107" cy="3975101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9618158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79A0D8BC-CA4C-4401-9547-379255058A0D}">
  <ds:schemaRefs>
    <ds:schemaRef ds:uri="http://www.w3.org/XML/1998/namespace"/>
    <ds:schemaRef ds:uri="http://schemas.microsoft.com/office/2006/documentManagement/types"/>
    <ds:schemaRef ds:uri="http://schemas.microsoft.com/office/infopath/2007/PartnerControls"/>
    <ds:schemaRef ds:uri="http://purl.org/dc/dcmitype/"/>
    <ds:schemaRef ds:uri="http://purl.org/dc/elements/1.1/"/>
    <ds:schemaRef ds:uri="http://purl.org/dc/terms/"/>
    <ds:schemaRef ds:uri="http://schemas.openxmlformats.org/package/2006/metadata/core-properties"/>
    <ds:schemaRef ds:uri="198a9f0d-948e-4f5a-af70-f6d2f30972cd"/>
    <ds:schemaRef ds:uri="0b01a07b-8d13-4cb5-9d22-64822278069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A32A68D5-CA1C-419C-B6E5-CBA3B4351C4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F2978C4-8552-4424-9F88-DF8F082DE9B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211</TotalTime>
  <Words>512</Words>
  <Application>Microsoft Office PowerPoint</Application>
  <PresentationFormat>Widescreen</PresentationFormat>
  <Paragraphs>432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Courier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79</cp:revision>
  <dcterms:created xsi:type="dcterms:W3CDTF">2021-10-04T15:04:57Z</dcterms:created>
  <dcterms:modified xsi:type="dcterms:W3CDTF">2021-10-14T19:03:31Z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