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7" r:id="rId5"/>
    <p:sldId id="265" r:id="rId6"/>
    <p:sldId id="267" r:id="rId7"/>
    <p:sldId id="268" r:id="rId8"/>
    <p:sldId id="271" r:id="rId9"/>
    <p:sldId id="272" r:id="rId10"/>
    <p:sldId id="275" r:id="rId11"/>
    <p:sldId id="27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0"/>
    <p:restoredTop sz="95814"/>
  </p:normalViewPr>
  <p:slideViewPr>
    <p:cSldViewPr snapToGrid="0" snapToObjects="1">
      <p:cViewPr varScale="1">
        <p:scale>
          <a:sx n="120" d="100"/>
          <a:sy n="120" d="100"/>
        </p:scale>
        <p:origin x="114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4F8F86-1E33-5C48-8669-BF7E43FD66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B9077C-E268-E842-B6E2-D5EC4B55F1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1A6FDC-1BC0-2D4F-BB82-2D1E461D4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6D376-B778-464A-87CF-729A26E57BFD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EA5F0B-634E-A746-B4D4-C56F08EC4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F7C641-7347-AE4C-918D-6A114C16A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CE275-C1AA-CF4F-8D25-B1EF842055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480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57F123-B261-584F-B3A7-4E01F798D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0B5A95-D89C-8147-B3E3-2BFD30F350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B43D23-643C-7944-84F0-732993CF6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6D376-B778-464A-87CF-729A26E57BFD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452729-2B97-594E-A196-65C1C8AA9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829EC1-70ED-A643-BF2F-C6DFB0A46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CE275-C1AA-CF4F-8D25-B1EF842055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906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A1A9C6-3F30-3F42-9B9F-256FD6EFC44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EFFB57-76B3-434E-8F1C-C99D42C7B5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613CB8-41FC-704B-9CA0-8E4DE7CD17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6D376-B778-464A-87CF-729A26E57BFD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E31008-2B72-C44E-82EF-E572CD376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FC0B1A-1278-7E46-8B79-97D852E41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CE275-C1AA-CF4F-8D25-B1EF842055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676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79DEA-020A-524F-822D-59F81A4198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A4CBA2-43B2-8D48-AE5F-4795C1D046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59C058-85EB-774C-B906-9197F7D27F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6D376-B778-464A-87CF-729A26E57BFD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6E404A-F553-A448-AF2C-11AF4F9A8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996ADB-F399-9846-A8A2-E4DF7E14A2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CE275-C1AA-CF4F-8D25-B1EF842055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361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2C6B9-9864-4940-BE04-99131E1C64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9987DE-1F78-E04F-B71A-D86404BB7E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4E6F2A-12A4-F449-83A1-7484BEC1C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6D376-B778-464A-87CF-729A26E57BFD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A28A4F-3A71-2B4C-AF62-1D12142CA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0DED35-CDB7-AA48-BD9E-1CC596982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CE275-C1AA-CF4F-8D25-B1EF842055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160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20FDE8-CC6D-2643-A512-38295C1E2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9E3E57-5D3B-1B4D-91DA-9B4E9B34D29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0B2BAB-0DA6-2643-9642-1A8E6681F8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855873-0538-384E-A93D-43959C7724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6D376-B778-464A-87CF-729A26E57BFD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6D17B9-0933-1648-8406-A546B8AD3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7DEE7B-A39A-9442-9B2B-CAA8F5497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CE275-C1AA-CF4F-8D25-B1EF842055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376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E7A61-B937-084A-AE79-A6D177C53E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91D9A4-EDE1-4A47-900E-25DE7A8694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F22B0F-12A0-C746-B243-ABDA2AB4D4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9E16B03-6E83-8E4A-99B8-A08641F40A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8A5BDF-30E3-464C-95FD-0F6254BCEF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7D22DFE-4DCA-7B43-8A51-9473BCB2F7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6D376-B778-464A-87CF-729A26E57BFD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C8C9F13-CAB2-8342-92F8-3D60976F8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1B4229-18A3-5C48-915E-4F85F93ED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CE275-C1AA-CF4F-8D25-B1EF842055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43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CC0C0-0CA4-D24D-8FF4-4C91008909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750104-B276-5247-98D8-EC62037CB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6D376-B778-464A-87CF-729A26E57BFD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73AA3A9-D30F-3042-99A0-DABFDD0EA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2032C9-BA7F-474E-9B46-28A72361B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CE275-C1AA-CF4F-8D25-B1EF842055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46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850B76-5544-6C4F-AFE1-7D24E0CD6F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6D376-B778-464A-87CF-729A26E57BFD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6980120-55DC-924D-8E8C-07A3BC05C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36CA04-0979-4141-9489-EFDAEDD949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CE275-C1AA-CF4F-8D25-B1EF842055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541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794BB1-7E49-C142-BA28-2680C5A049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12F923-4FA5-E441-A2A2-6651A42FC3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C0078D-C9EA-3F47-A75D-85FC27F603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4460BE-4243-1640-A7C9-64D241C9D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6D376-B778-464A-87CF-729A26E57BFD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750BB4-6A93-C141-AEA7-C74F91E634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9D7707-D6B6-DC4F-9911-45554EC6C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CE275-C1AA-CF4F-8D25-B1EF842055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810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1C653D-A5C2-3C49-A665-C481ED99BD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7D78DE5-F7D5-F141-A01C-2C55967C49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D9D49B-4AAC-9448-8550-0BB01E06EC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E9A19F-D4B0-514D-9CEB-540302BCEC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6D376-B778-464A-87CF-729A26E57BFD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612DBD-2BDB-2148-9032-A98FF47B45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1C7AF0-3B7A-A242-A4CD-BB0D979C3D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CE275-C1AA-CF4F-8D25-B1EF842055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733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85737EE-F3B4-0143-8C0A-E2A1E2F41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B476F9-727A-244C-BC93-FFA50CDB62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63B39C-3A37-7F40-AE06-8C7BF22E95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6D376-B778-464A-87CF-729A26E57BFD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6423EE-8FA7-0844-9599-BAEDDF4DA9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9DB9CF-715A-D244-8809-DB2437226B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CE275-C1AA-CF4F-8D25-B1EF842055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504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tiff"/><Relationship Id="rId5" Type="http://schemas.openxmlformats.org/officeDocument/2006/relationships/image" Target="../media/image14.tiff"/><Relationship Id="rId4" Type="http://schemas.openxmlformats.org/officeDocument/2006/relationships/image" Target="../media/image13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tiff"/><Relationship Id="rId4" Type="http://schemas.openxmlformats.org/officeDocument/2006/relationships/image" Target="../media/image20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15 min</a:t>
            </a:r>
          </a:p>
          <a:p>
            <a:endParaRPr lang="en-US" sz="2400" dirty="0"/>
          </a:p>
          <a:p>
            <a:r>
              <a:rPr lang="en-US" sz="2400" dirty="0"/>
              <a:t>Set1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761425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062077-D4AA-1B4B-9EC1-93D6BC4A0FC9}"/>
              </a:ext>
            </a:extLst>
          </p:cNvPr>
          <p:cNvSpPr txBox="1"/>
          <p:nvPr/>
        </p:nvSpPr>
        <p:spPr>
          <a:xfrm>
            <a:off x="6858949" y="6050499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CC7C4A-D1AC-9A4C-8E07-213B48425C56}"/>
              </a:ext>
            </a:extLst>
          </p:cNvPr>
          <p:cNvSpPr txBox="1"/>
          <p:nvPr/>
        </p:nvSpPr>
        <p:spPr>
          <a:xfrm>
            <a:off x="7876961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239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229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1931177"/>
              </p:ext>
            </p:extLst>
          </p:nvPr>
        </p:nvGraphicFramePr>
        <p:xfrm>
          <a:off x="2557414" y="1398097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46218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67491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501173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08129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41907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546640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275113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71061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389495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33955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73711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294198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49858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962852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4755212" y="172279"/>
            <a:ext cx="21914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E44C cytTM-SpoIVFB</a:t>
            </a:r>
          </a:p>
          <a:p>
            <a:pPr algn="ctr"/>
            <a:r>
              <a:rPr lang="en-US" dirty="0"/>
              <a:t>BofA + SpoIVFA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5621520" cy="360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5167232" y="829908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179223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4345805" cy="89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25792" y="114802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62670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6473580" y="1179142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7562670" y="1153217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614280" y="1148029"/>
            <a:ext cx="673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V20C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716712" y="1161443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S21C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7745715" y="1172736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182973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382687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8C14F8F-306D-5D4B-8557-9BE1F41FB780}"/>
              </a:ext>
            </a:extLst>
          </p:cNvPr>
          <p:cNvCxnSpPr>
            <a:cxnSpLocks/>
          </p:cNvCxnSpPr>
          <p:nvPr/>
        </p:nvCxnSpPr>
        <p:spPr>
          <a:xfrm>
            <a:off x="6556710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06CFA33-99D9-9A40-B07B-0F5E3A36C39E}"/>
              </a:ext>
            </a:extLst>
          </p:cNvPr>
          <p:cNvCxnSpPr>
            <a:cxnSpLocks/>
          </p:cNvCxnSpPr>
          <p:nvPr/>
        </p:nvCxnSpPr>
        <p:spPr>
          <a:xfrm>
            <a:off x="7645800" y="6046252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8985479" y="4382830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8753007" y="4578259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8757815" y="5329852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8985479" y="3723895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8765301" y="3909963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8983493" y="5123984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4748044-C29F-D14A-A858-DD48DEC747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848" b="4391"/>
          <a:stretch/>
        </p:blipFill>
        <p:spPr>
          <a:xfrm>
            <a:off x="4212928" y="2083852"/>
            <a:ext cx="1125339" cy="39624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F1FE42E-2111-8144-A021-41C7453A7F6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16" b="4406"/>
          <a:stretch/>
        </p:blipFill>
        <p:spPr>
          <a:xfrm>
            <a:off x="5414513" y="2083852"/>
            <a:ext cx="3327400" cy="394280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A3A0790-FD03-1243-AD60-188F0FD6924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525" b="4227"/>
          <a:stretch/>
        </p:blipFill>
        <p:spPr>
          <a:xfrm>
            <a:off x="3063288" y="2083852"/>
            <a:ext cx="1079500" cy="394280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43701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15 min</a:t>
            </a:r>
          </a:p>
          <a:p>
            <a:endParaRPr lang="en-US" sz="2400" dirty="0"/>
          </a:p>
          <a:p>
            <a:r>
              <a:rPr lang="en-US" sz="2400" dirty="0"/>
              <a:t>Set2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675160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062077-D4AA-1B4B-9EC1-93D6BC4A0FC9}"/>
              </a:ext>
            </a:extLst>
          </p:cNvPr>
          <p:cNvSpPr txBox="1"/>
          <p:nvPr/>
        </p:nvSpPr>
        <p:spPr>
          <a:xfrm>
            <a:off x="6703672" y="6050499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CC7C4A-D1AC-9A4C-8E07-213B48425C56}"/>
              </a:ext>
            </a:extLst>
          </p:cNvPr>
          <p:cNvSpPr txBox="1"/>
          <p:nvPr/>
        </p:nvSpPr>
        <p:spPr>
          <a:xfrm>
            <a:off x="7790696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239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229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4444592"/>
              </p:ext>
            </p:extLst>
          </p:nvPr>
        </p:nvGraphicFramePr>
        <p:xfrm>
          <a:off x="2509706" y="1413999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54170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59539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507153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72456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68208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50032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275113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71061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413349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10101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10101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445273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262393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18052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1010560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4755212" y="172279"/>
            <a:ext cx="21914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E44C cytTM-SpoIVFB</a:t>
            </a:r>
          </a:p>
          <a:p>
            <a:pPr algn="ctr"/>
            <a:r>
              <a:rPr lang="en-US" dirty="0"/>
              <a:t>BofA + SpoIVFA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5621520" cy="360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5167232" y="855163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179223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4345805" cy="89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81453" y="114802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62670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6473580" y="1179142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7528164" y="1153217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574525" y="1148029"/>
            <a:ext cx="673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V20C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684908" y="1161443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S21C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7713911" y="1172736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182973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382687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8C14F8F-306D-5D4B-8557-9BE1F41FB780}"/>
              </a:ext>
            </a:extLst>
          </p:cNvPr>
          <p:cNvCxnSpPr>
            <a:cxnSpLocks/>
          </p:cNvCxnSpPr>
          <p:nvPr/>
        </p:nvCxnSpPr>
        <p:spPr>
          <a:xfrm>
            <a:off x="6418686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06CFA33-99D9-9A40-B07B-0F5E3A36C39E}"/>
              </a:ext>
            </a:extLst>
          </p:cNvPr>
          <p:cNvCxnSpPr>
            <a:cxnSpLocks/>
          </p:cNvCxnSpPr>
          <p:nvPr/>
        </p:nvCxnSpPr>
        <p:spPr>
          <a:xfrm>
            <a:off x="7507776" y="6046252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8851508" y="4439688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8619036" y="4635117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8607942" y="5351005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8851508" y="3787353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8631330" y="3973421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8833620" y="5161039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F36530A-DAC8-4C42-85D4-1589721125B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622"/>
          <a:stretch/>
        </p:blipFill>
        <p:spPr>
          <a:xfrm>
            <a:off x="4221875" y="2134652"/>
            <a:ext cx="4368800" cy="38883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6BFFF38-41AC-F94B-BD0E-7B615C3279B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288" b="6132"/>
          <a:stretch/>
        </p:blipFill>
        <p:spPr>
          <a:xfrm>
            <a:off x="2985049" y="2141813"/>
            <a:ext cx="1155700" cy="388113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589612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30 min</a:t>
            </a:r>
          </a:p>
          <a:p>
            <a:endParaRPr lang="en-US" sz="2400" dirty="0"/>
          </a:p>
          <a:p>
            <a:r>
              <a:rPr lang="en-US" sz="2400" dirty="0"/>
              <a:t>Set1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761425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062077-D4AA-1B4B-9EC1-93D6BC4A0FC9}"/>
              </a:ext>
            </a:extLst>
          </p:cNvPr>
          <p:cNvSpPr txBox="1"/>
          <p:nvPr/>
        </p:nvSpPr>
        <p:spPr>
          <a:xfrm>
            <a:off x="6858949" y="6050499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CC7C4A-D1AC-9A4C-8E07-213B48425C56}"/>
              </a:ext>
            </a:extLst>
          </p:cNvPr>
          <p:cNvSpPr txBox="1"/>
          <p:nvPr/>
        </p:nvSpPr>
        <p:spPr>
          <a:xfrm>
            <a:off x="7876961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239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229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466995"/>
              </p:ext>
            </p:extLst>
          </p:nvPr>
        </p:nvGraphicFramePr>
        <p:xfrm>
          <a:off x="2525614" y="1413999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5151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41906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11837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501173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78436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68208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50032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275113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71061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474427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12628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286247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413468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262393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33955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986711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4755212" y="172279"/>
            <a:ext cx="21914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E44C cytTM-SpoIVFB</a:t>
            </a:r>
          </a:p>
          <a:p>
            <a:pPr algn="ctr"/>
            <a:r>
              <a:rPr lang="en-US" dirty="0"/>
              <a:t>BofA + SpoIVFA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5621520" cy="360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5167232" y="829908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179223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4345805" cy="89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89403" y="114802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79923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6473580" y="1179142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7562670" y="1153217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598380" y="1148029"/>
            <a:ext cx="673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V20C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740565" y="1161443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S21C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7721862" y="1172736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182973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382687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8C14F8F-306D-5D4B-8557-9BE1F41FB780}"/>
              </a:ext>
            </a:extLst>
          </p:cNvPr>
          <p:cNvCxnSpPr>
            <a:cxnSpLocks/>
          </p:cNvCxnSpPr>
          <p:nvPr/>
        </p:nvCxnSpPr>
        <p:spPr>
          <a:xfrm>
            <a:off x="6556710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06CFA33-99D9-9A40-B07B-0F5E3A36C39E}"/>
              </a:ext>
            </a:extLst>
          </p:cNvPr>
          <p:cNvCxnSpPr>
            <a:cxnSpLocks/>
          </p:cNvCxnSpPr>
          <p:nvPr/>
        </p:nvCxnSpPr>
        <p:spPr>
          <a:xfrm>
            <a:off x="7645800" y="6046252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8950973" y="4455590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8718501" y="4651019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8707407" y="5349654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8950973" y="3820508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8730795" y="4006576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8933085" y="5191492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4719465-9A6C-DC4A-BDFE-52AECC5E56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562" b="6600"/>
          <a:stretch/>
        </p:blipFill>
        <p:spPr>
          <a:xfrm>
            <a:off x="4205202" y="2141814"/>
            <a:ext cx="1155700" cy="388113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561E92F-3DD5-0448-AAB2-7F735A9DEAC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290" b="6514"/>
          <a:stretch/>
        </p:blipFill>
        <p:spPr>
          <a:xfrm>
            <a:off x="5434484" y="2126175"/>
            <a:ext cx="3225800" cy="389677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875DF74-701B-BF4C-BEA2-4076E09D23D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030" b="2649"/>
          <a:stretch/>
        </p:blipFill>
        <p:spPr>
          <a:xfrm>
            <a:off x="3026953" y="2141813"/>
            <a:ext cx="1092200" cy="388113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632690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30 min</a:t>
            </a:r>
          </a:p>
          <a:p>
            <a:endParaRPr lang="en-US" sz="2400" dirty="0"/>
          </a:p>
          <a:p>
            <a:r>
              <a:rPr lang="en-US" sz="2400" dirty="0"/>
              <a:t>Set2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675160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062077-D4AA-1B4B-9EC1-93D6BC4A0FC9}"/>
              </a:ext>
            </a:extLst>
          </p:cNvPr>
          <p:cNvSpPr txBox="1"/>
          <p:nvPr/>
        </p:nvSpPr>
        <p:spPr>
          <a:xfrm>
            <a:off x="6703672" y="6050499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CC7C4A-D1AC-9A4C-8E07-213B48425C56}"/>
              </a:ext>
            </a:extLst>
          </p:cNvPr>
          <p:cNvSpPr txBox="1"/>
          <p:nvPr/>
        </p:nvSpPr>
        <p:spPr>
          <a:xfrm>
            <a:off x="7790696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239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229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1558978"/>
              </p:ext>
            </p:extLst>
          </p:nvPr>
        </p:nvGraphicFramePr>
        <p:xfrm>
          <a:off x="2493804" y="1413999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04589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409120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501173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78436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68208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50032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275113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71061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381543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41906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41907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413467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18053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10100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962853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4755212" y="172279"/>
            <a:ext cx="21914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E44C cytTM-SpoIVFB</a:t>
            </a:r>
          </a:p>
          <a:p>
            <a:pPr algn="ctr"/>
            <a:r>
              <a:rPr lang="en-US" dirty="0"/>
              <a:t>BofA + SpoIVFA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5621520" cy="360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5167232" y="855163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196476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4345805" cy="89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89403" y="114802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62670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6473580" y="1179142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7528164" y="1153217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558625" y="1148029"/>
            <a:ext cx="673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V20C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684908" y="1161443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S21C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7745715" y="1172736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200226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382687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8C14F8F-306D-5D4B-8557-9BE1F41FB780}"/>
              </a:ext>
            </a:extLst>
          </p:cNvPr>
          <p:cNvCxnSpPr>
            <a:cxnSpLocks/>
          </p:cNvCxnSpPr>
          <p:nvPr/>
        </p:nvCxnSpPr>
        <p:spPr>
          <a:xfrm>
            <a:off x="6418686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06CFA33-99D9-9A40-B07B-0F5E3A36C39E}"/>
              </a:ext>
            </a:extLst>
          </p:cNvPr>
          <p:cNvCxnSpPr>
            <a:cxnSpLocks/>
          </p:cNvCxnSpPr>
          <p:nvPr/>
        </p:nvCxnSpPr>
        <p:spPr>
          <a:xfrm>
            <a:off x="7507776" y="6046252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8835606" y="4455590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8603134" y="4651019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8592040" y="5398711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8835606" y="3803255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8615428" y="3989323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8817718" y="5208745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35DA16A-EEE2-D444-9661-D2469D06A9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354" b="2013"/>
          <a:stretch/>
        </p:blipFill>
        <p:spPr>
          <a:xfrm>
            <a:off x="4232045" y="2141393"/>
            <a:ext cx="4343400" cy="387439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AB8A4E4-0C2F-6F4A-97D0-6B2E6C55167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97" b="9028"/>
          <a:stretch/>
        </p:blipFill>
        <p:spPr>
          <a:xfrm>
            <a:off x="2961595" y="2134652"/>
            <a:ext cx="1193800" cy="39116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727994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45 min</a:t>
            </a:r>
          </a:p>
          <a:p>
            <a:endParaRPr lang="en-US" sz="2400" dirty="0"/>
          </a:p>
          <a:p>
            <a:r>
              <a:rPr lang="en-US" sz="2400" dirty="0"/>
              <a:t>Set1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761425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062077-D4AA-1B4B-9EC1-93D6BC4A0FC9}"/>
              </a:ext>
            </a:extLst>
          </p:cNvPr>
          <p:cNvSpPr txBox="1"/>
          <p:nvPr/>
        </p:nvSpPr>
        <p:spPr>
          <a:xfrm>
            <a:off x="6858949" y="6050499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CC7C4A-D1AC-9A4C-8E07-213B48425C56}"/>
              </a:ext>
            </a:extLst>
          </p:cNvPr>
          <p:cNvSpPr txBox="1"/>
          <p:nvPr/>
        </p:nvSpPr>
        <p:spPr>
          <a:xfrm>
            <a:off x="8141121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239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229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88609"/>
              </p:ext>
            </p:extLst>
          </p:nvPr>
        </p:nvGraphicFramePr>
        <p:xfrm>
          <a:off x="2525610" y="1413999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5399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57808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35687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501173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63787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26004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77078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568517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14078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458082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86080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556013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4755212" y="172279"/>
            <a:ext cx="21914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E44C cytTM-SpoIVFB</a:t>
            </a:r>
          </a:p>
          <a:p>
            <a:pPr algn="ctr"/>
            <a:r>
              <a:rPr lang="en-US" dirty="0"/>
              <a:t>BofA + SpoIVFA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6078239" cy="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5167232" y="829908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179223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4802524" cy="332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89403" y="114802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39283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6625980" y="1179142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7806510" y="1173537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654037" y="1148029"/>
            <a:ext cx="673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V20C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911078" y="1161443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S21C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8111918" y="1172736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182973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331887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8C14F8F-306D-5D4B-8557-9BE1F41FB780}"/>
              </a:ext>
            </a:extLst>
          </p:cNvPr>
          <p:cNvCxnSpPr>
            <a:cxnSpLocks/>
          </p:cNvCxnSpPr>
          <p:nvPr/>
        </p:nvCxnSpPr>
        <p:spPr>
          <a:xfrm>
            <a:off x="6617670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06CFA33-99D9-9A40-B07B-0F5E3A36C39E}"/>
              </a:ext>
            </a:extLst>
          </p:cNvPr>
          <p:cNvCxnSpPr>
            <a:cxnSpLocks/>
          </p:cNvCxnSpPr>
          <p:nvPr/>
        </p:nvCxnSpPr>
        <p:spPr>
          <a:xfrm>
            <a:off x="7788040" y="6046252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9258092" y="4429163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9025620" y="4624592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9014526" y="5400089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9258092" y="3753441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9037914" y="3939509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9240204" y="5226025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E24EE55-2D1E-E748-94B7-1C86C749CE0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540" b="4696"/>
          <a:stretch/>
        </p:blipFill>
        <p:spPr>
          <a:xfrm>
            <a:off x="4190334" y="2141813"/>
            <a:ext cx="1128532" cy="390444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344649A-B724-434B-944D-C7FB7353E32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72" b="7444"/>
          <a:stretch/>
        </p:blipFill>
        <p:spPr>
          <a:xfrm>
            <a:off x="6660953" y="2141813"/>
            <a:ext cx="1111142" cy="390443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C1C930C-7740-194D-B569-92D587408D6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005" b="6088"/>
          <a:stretch/>
        </p:blipFill>
        <p:spPr>
          <a:xfrm>
            <a:off x="5389609" y="2141814"/>
            <a:ext cx="1196581" cy="390868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BEE9CE-0407-F441-9D6B-16FE2EB8E56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9578" b="6099"/>
          <a:stretch/>
        </p:blipFill>
        <p:spPr>
          <a:xfrm>
            <a:off x="7828867" y="2141813"/>
            <a:ext cx="1161026" cy="390443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2C8411C0-E1BA-A04F-AA4A-52917C87F06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-1" b="1146"/>
          <a:stretch/>
        </p:blipFill>
        <p:spPr>
          <a:xfrm>
            <a:off x="3033209" y="2141812"/>
            <a:ext cx="1092200" cy="390443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2092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45 min</a:t>
            </a:r>
          </a:p>
          <a:p>
            <a:endParaRPr lang="en-US" sz="2400" dirty="0"/>
          </a:p>
          <a:p>
            <a:r>
              <a:rPr lang="en-US" sz="2400" dirty="0"/>
              <a:t>Set2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675160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062077-D4AA-1B4B-9EC1-93D6BC4A0FC9}"/>
              </a:ext>
            </a:extLst>
          </p:cNvPr>
          <p:cNvSpPr txBox="1"/>
          <p:nvPr/>
        </p:nvSpPr>
        <p:spPr>
          <a:xfrm>
            <a:off x="6703672" y="6050499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CC7C4A-D1AC-9A4C-8E07-213B48425C56}"/>
              </a:ext>
            </a:extLst>
          </p:cNvPr>
          <p:cNvSpPr txBox="1"/>
          <p:nvPr/>
        </p:nvSpPr>
        <p:spPr>
          <a:xfrm>
            <a:off x="7790696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239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229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8353027"/>
              </p:ext>
            </p:extLst>
          </p:nvPr>
        </p:nvGraphicFramePr>
        <p:xfrm>
          <a:off x="2438147" y="1413999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04589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409120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501173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78436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68208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50032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275113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71061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474427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296728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294198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413468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18052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2600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946952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4755212" y="172279"/>
            <a:ext cx="21914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E44C cytTM-SpoIVFB</a:t>
            </a:r>
          </a:p>
          <a:p>
            <a:pPr algn="ctr"/>
            <a:r>
              <a:rPr lang="en-US" dirty="0"/>
              <a:t>BofA + SpoIVFA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5621520" cy="360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5167232" y="855163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196476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4345805" cy="89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41696" y="114802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62670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6473580" y="1179142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7464556" y="1161168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487059" y="1148029"/>
            <a:ext cx="673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V20C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653104" y="1161443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S21C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7674156" y="1172736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200226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382687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8C14F8F-306D-5D4B-8557-9BE1F41FB780}"/>
              </a:ext>
            </a:extLst>
          </p:cNvPr>
          <p:cNvCxnSpPr>
            <a:cxnSpLocks/>
          </p:cNvCxnSpPr>
          <p:nvPr/>
        </p:nvCxnSpPr>
        <p:spPr>
          <a:xfrm>
            <a:off x="6418686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06CFA33-99D9-9A40-B07B-0F5E3A36C39E}"/>
              </a:ext>
            </a:extLst>
          </p:cNvPr>
          <p:cNvCxnSpPr>
            <a:cxnSpLocks/>
          </p:cNvCxnSpPr>
          <p:nvPr/>
        </p:nvCxnSpPr>
        <p:spPr>
          <a:xfrm>
            <a:off x="7507776" y="6046252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8761568" y="4391982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8529096" y="4587411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8518002" y="5358956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8761568" y="3682424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8541390" y="3868492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8743680" y="5161039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BD2B214-C49E-174F-9E80-9EC9D125EA5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189"/>
          <a:stretch/>
        </p:blipFill>
        <p:spPr>
          <a:xfrm>
            <a:off x="4220574" y="2141392"/>
            <a:ext cx="4279900" cy="388155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5628036-63CD-B94D-9552-392E22D40C1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310" b="8770"/>
          <a:stretch/>
        </p:blipFill>
        <p:spPr>
          <a:xfrm>
            <a:off x="2824646" y="2134652"/>
            <a:ext cx="1333877" cy="39116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212274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60 min</a:t>
            </a:r>
          </a:p>
          <a:p>
            <a:endParaRPr lang="en-US" sz="2400" dirty="0"/>
          </a:p>
          <a:p>
            <a:r>
              <a:rPr lang="en-US" sz="2400" dirty="0"/>
              <a:t>Set1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761425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062077-D4AA-1B4B-9EC1-93D6BC4A0FC9}"/>
              </a:ext>
            </a:extLst>
          </p:cNvPr>
          <p:cNvSpPr txBox="1"/>
          <p:nvPr/>
        </p:nvSpPr>
        <p:spPr>
          <a:xfrm>
            <a:off x="6858949" y="6050499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CC7C4A-D1AC-9A4C-8E07-213B48425C56}"/>
              </a:ext>
            </a:extLst>
          </p:cNvPr>
          <p:cNvSpPr txBox="1"/>
          <p:nvPr/>
        </p:nvSpPr>
        <p:spPr>
          <a:xfrm>
            <a:off x="8141121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239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229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1464580"/>
              </p:ext>
            </p:extLst>
          </p:nvPr>
        </p:nvGraphicFramePr>
        <p:xfrm>
          <a:off x="2469951" y="1413999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2553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30200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520700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52509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419651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47040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45440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441960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431800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63111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60789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83540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02260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624593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4755212" y="172279"/>
            <a:ext cx="21914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E44C cytTM-SpoIVFB</a:t>
            </a:r>
          </a:p>
          <a:p>
            <a:pPr algn="ctr"/>
            <a:r>
              <a:rPr lang="en-US" dirty="0"/>
              <a:t>BofA + SpoIVFA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6078239" cy="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5167232" y="829908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204623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200069" y="1165995"/>
            <a:ext cx="4802524" cy="332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89403" y="114802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428183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6651380" y="1179142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7806510" y="1173537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717537" y="1148029"/>
            <a:ext cx="673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V20C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923668" y="1161443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S21C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7944938" y="1172736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182973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331887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8C14F8F-306D-5D4B-8557-9BE1F41FB780}"/>
              </a:ext>
            </a:extLst>
          </p:cNvPr>
          <p:cNvCxnSpPr>
            <a:cxnSpLocks/>
          </p:cNvCxnSpPr>
          <p:nvPr/>
        </p:nvCxnSpPr>
        <p:spPr>
          <a:xfrm>
            <a:off x="6617670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06CFA33-99D9-9A40-B07B-0F5E3A36C39E}"/>
              </a:ext>
            </a:extLst>
          </p:cNvPr>
          <p:cNvCxnSpPr>
            <a:cxnSpLocks/>
          </p:cNvCxnSpPr>
          <p:nvPr/>
        </p:nvCxnSpPr>
        <p:spPr>
          <a:xfrm>
            <a:off x="7788040" y="6046252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9134294" y="4413261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8901822" y="4608690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8890728" y="5344432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9134294" y="3788339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8914116" y="3974407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9116406" y="5154466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FD95A50-6C17-4D48-82A6-2C6BB9A516D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479" b="-1"/>
          <a:stretch/>
        </p:blipFill>
        <p:spPr>
          <a:xfrm>
            <a:off x="5487332" y="2154971"/>
            <a:ext cx="1143000" cy="389127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57FD557-77DF-B544-87CD-5930878FAA3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388" b="3740"/>
          <a:stretch/>
        </p:blipFill>
        <p:spPr>
          <a:xfrm>
            <a:off x="4251465" y="2141812"/>
            <a:ext cx="1168400" cy="390868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D80F4E1-8F47-2247-A2B3-C806475649C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6325" b="2261"/>
          <a:stretch/>
        </p:blipFill>
        <p:spPr>
          <a:xfrm>
            <a:off x="6698319" y="2150168"/>
            <a:ext cx="2171700" cy="388918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84023C35-49CF-6741-83B9-D25D5421189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947" b="1948"/>
          <a:stretch/>
        </p:blipFill>
        <p:spPr>
          <a:xfrm>
            <a:off x="3006307" y="2137468"/>
            <a:ext cx="1168400" cy="388918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779380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60 min</a:t>
            </a:r>
          </a:p>
          <a:p>
            <a:endParaRPr lang="en-US" sz="2400" dirty="0"/>
          </a:p>
          <a:p>
            <a:r>
              <a:rPr lang="en-US" sz="2400" dirty="0"/>
              <a:t>Set2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675160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062077-D4AA-1B4B-9EC1-93D6BC4A0FC9}"/>
              </a:ext>
            </a:extLst>
          </p:cNvPr>
          <p:cNvSpPr txBox="1"/>
          <p:nvPr/>
        </p:nvSpPr>
        <p:spPr>
          <a:xfrm>
            <a:off x="6703672" y="6050499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CC7C4A-D1AC-9A4C-8E07-213B48425C56}"/>
              </a:ext>
            </a:extLst>
          </p:cNvPr>
          <p:cNvSpPr txBox="1"/>
          <p:nvPr/>
        </p:nvSpPr>
        <p:spPr>
          <a:xfrm>
            <a:off x="7790696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239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229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3758865"/>
              </p:ext>
            </p:extLst>
          </p:nvPr>
        </p:nvGraphicFramePr>
        <p:xfrm>
          <a:off x="2438147" y="1413999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853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93700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68300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493868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426261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23134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12511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57510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02508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399699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49697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02508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52189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83456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43760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863792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4755212" y="172279"/>
            <a:ext cx="21914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E44C cytTM-SpoIVFB</a:t>
            </a:r>
          </a:p>
          <a:p>
            <a:pPr algn="ctr"/>
            <a:r>
              <a:rPr lang="en-US" dirty="0"/>
              <a:t>BofA + SpoIVFA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5621520" cy="360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5167232" y="855163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196476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4345805" cy="89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553012" y="114802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62670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6473580" y="1179142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7464556" y="1161168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654037" y="1148029"/>
            <a:ext cx="673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V20C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700810" y="1161443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S21C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7729813" y="1172736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200226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382687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8C14F8F-306D-5D4B-8557-9BE1F41FB780}"/>
              </a:ext>
            </a:extLst>
          </p:cNvPr>
          <p:cNvCxnSpPr>
            <a:cxnSpLocks/>
          </p:cNvCxnSpPr>
          <p:nvPr/>
        </p:nvCxnSpPr>
        <p:spPr>
          <a:xfrm>
            <a:off x="6418686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06CFA33-99D9-9A40-B07B-0F5E3A36C39E}"/>
              </a:ext>
            </a:extLst>
          </p:cNvPr>
          <p:cNvCxnSpPr>
            <a:cxnSpLocks/>
          </p:cNvCxnSpPr>
          <p:nvPr/>
        </p:nvCxnSpPr>
        <p:spPr>
          <a:xfrm>
            <a:off x="7507776" y="6046252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8867417" y="4455590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8634945" y="4651019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8623851" y="5424057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8843564" y="3767898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8623386" y="3953966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8849529" y="5265895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6BA3F3C-49E9-0343-B984-5F5436B7A2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351"/>
          <a:stretch/>
        </p:blipFill>
        <p:spPr>
          <a:xfrm>
            <a:off x="4230984" y="2126176"/>
            <a:ext cx="4368800" cy="391553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2334761-EA6E-9340-AC93-CFA046D2A9E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629" b="3394"/>
          <a:stretch/>
        </p:blipFill>
        <p:spPr>
          <a:xfrm>
            <a:off x="2937054" y="2126176"/>
            <a:ext cx="1236577" cy="390048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149817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C5B878757C6144B104C5E4029E0BB6" ma:contentTypeVersion="14" ma:contentTypeDescription="Create a new document." ma:contentTypeScope="" ma:versionID="9f688f900531a4236b6da98bf3cb268f">
  <xsd:schema xmlns:xsd="http://www.w3.org/2001/XMLSchema" xmlns:xs="http://www.w3.org/2001/XMLSchema" xmlns:p="http://schemas.microsoft.com/office/2006/metadata/properties" xmlns:ns3="0b01a07b-8d13-4cb5-9d22-64822278069e" xmlns:ns4="198a9f0d-948e-4f5a-af70-f6d2f30972cd" targetNamespace="http://schemas.microsoft.com/office/2006/metadata/properties" ma:root="true" ma:fieldsID="c04d3e0e4baedd5a0de5ec8817e1430b" ns3:_="" ns4:_="">
    <xsd:import namespace="0b01a07b-8d13-4cb5-9d22-64822278069e"/>
    <xsd:import namespace="198a9f0d-948e-4f5a-af70-f6d2f30972c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01a07b-8d13-4cb5-9d22-6482227806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8a9f0d-948e-4f5a-af70-f6d2f30972cd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574194D-7568-4981-8B28-33B47270AA06}">
  <ds:schemaRefs>
    <ds:schemaRef ds:uri="0b01a07b-8d13-4cb5-9d22-64822278069e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www.w3.org/XML/1998/namespace"/>
    <ds:schemaRef ds:uri="http://purl.org/dc/dcmitype/"/>
    <ds:schemaRef ds:uri="http://schemas.microsoft.com/office/2006/metadata/properties"/>
    <ds:schemaRef ds:uri="http://schemas.microsoft.com/office/infopath/2007/PartnerControls"/>
    <ds:schemaRef ds:uri="198a9f0d-948e-4f5a-af70-f6d2f30972cd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4145887E-ABA4-49DE-9106-22711ABA194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BBE716E-FB68-4461-BF6C-4E59528C51C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b01a07b-8d13-4cb5-9d22-64822278069e"/>
    <ds:schemaRef ds:uri="198a9f0d-948e-4f5a-af70-f6d2f30972c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366</TotalTime>
  <Words>496</Words>
  <Application>Microsoft Office PowerPoint</Application>
  <PresentationFormat>Widescreen</PresentationFormat>
  <Paragraphs>432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Courier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Lee Kroos</cp:lastModifiedBy>
  <cp:revision>49</cp:revision>
  <dcterms:created xsi:type="dcterms:W3CDTF">2021-10-04T18:25:27Z</dcterms:created>
  <dcterms:modified xsi:type="dcterms:W3CDTF">2021-10-15T15:19:16Z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0x010100C2C5B878757C6144B104C5E4029E0BB6</vt:lpwstr>
  </property>
</Properties>
</file>