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7"/>
    <p:restoredTop sz="95246"/>
  </p:normalViewPr>
  <p:slideViewPr>
    <p:cSldViewPr snapToGrid="0" snapToObjects="1">
      <p:cViewPr varScale="1">
        <p:scale>
          <a:sx n="119" d="100"/>
          <a:sy n="119" d="100"/>
        </p:scale>
        <p:origin x="10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97F56-B6CC-2D4E-A4D1-BB7F62231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E7ED81-420F-7441-A4CC-BF79F10F0A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FD84D-39E6-6B47-9F57-1D2410A1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2EDDE-5D33-2A47-A234-311A37C4D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8230A-5F27-804A-ABDE-7DB6A2CA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81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8EF29-762A-CC47-AA91-C6DFB1B9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621AB9-33BC-C54D-BBD4-F6B9911E6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85221-EDFF-CC44-A548-9EBCCCBC7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47229-0B85-FF4A-A5D5-AD7398836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4B153-0F46-FE45-A231-6632EB2E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43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AF6AF8-0DD5-FD4E-8742-3220327B8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F93D5-29EB-A54C-8B63-CE3451594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98869-CC9D-9D42-A640-8042B863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AEEC6-C0F1-8140-81C9-779B90600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11D49-9958-414D-ADB3-DEDED709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56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13AA2-0106-E243-A85A-6B34773C7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9FDDF-F578-F040-BC0C-27E501A88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9022-4C2D-6548-BFA1-8AFCE566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ADE69-F998-0848-99F8-7E1F88486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79F16-24F8-154A-9253-3339E723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01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B5329-B5AD-634F-9812-419618C5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BF2B4-B6AE-AD40-BBFA-50FBDD15A0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39F69-86F9-8F42-9D8D-5C7FB46D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E3B75-02E0-3441-8376-8449927C0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10E56-A302-5A44-95CB-F9560DE0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97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5F672-58EA-A441-B801-F3E07D3AA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3CDA-ABC5-0645-99DB-B2B934EF10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F7550-5F7F-EA4E-AE0F-9028F15B7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7FBB89-19A5-9645-A489-A5A643FDB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4D84E8-CE77-1645-BC51-5AEF353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20440-909F-2545-BC19-09B842047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2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ED5A4-BC7A-7F48-A053-F84E326C6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A0D86-3DAC-7B46-8040-B47EF15DC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07095-D78A-DD4F-B22C-A1CB66014D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C11F52-42F7-C741-85A3-9579E72F06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000B-0343-DE4B-99A2-7E645C6CF5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AAE41-FCC1-2442-974D-5D4B6FCD9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EFE9E6-5E30-D342-9E29-7ABC0E172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777829-1BE6-C741-88EE-DA410860F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7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52552-B8DA-C740-A5D9-7B2E93DF5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C06842-48FF-544E-9260-C2BABF95C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EC0909-8AA7-D942-BB3D-5E03FE19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8831E4-0718-1043-A33F-99119BB7E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2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21B5A-9671-3744-8169-C459F8EDA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280A17-47B8-8D49-96D2-4812ECB54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D4701-7146-2841-9490-9F45E4A3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2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E410C-5CEA-3347-B036-9207A3C37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192DB-4A1C-A242-A3E8-79D6B2FA9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CD4409-A136-2C4E-A5A9-B8C535ED9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2B381-8AE4-0642-8389-F0F9D6B1C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91D8A8-ED66-6F4A-BC41-DC7576F2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9F9569-AC2A-8F41-AE9F-05049DA0F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4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1C513-CD65-D94C-8AE6-F8986895E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1D7166-75CC-984D-B354-14B7E53EC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F3AB03-1B06-374B-9302-3E02936B0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B70D3A-C026-7C4A-A2EA-56197524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17B24F-7985-E948-B0F3-E1F209AD7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29C6F-7E67-3249-A121-9F52CCA2E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5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8F826E-6B0B-584B-AE18-9D813131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A70FA-C7BC-3146-AE62-EEC8309D9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2E2A9-B598-9E41-A392-0324D5F3E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6017F-A8EE-CA4D-892E-72B59F8ED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AF643-AC80-634A-A7F6-E7FB4A9E8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43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08843"/>
              </p:ext>
            </p:extLst>
          </p:nvPr>
        </p:nvGraphicFramePr>
        <p:xfrm>
          <a:off x="2534399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144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226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2368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97306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6344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73361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2859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1539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812853" y="426307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580381" y="445850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569287" y="524020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812853" y="364816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592675" y="386631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794965" y="503391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9A27A26-CDF0-1D41-A1C4-5DBED824A0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54" b="3106"/>
          <a:stretch/>
        </p:blipFill>
        <p:spPr>
          <a:xfrm>
            <a:off x="5359024" y="2154326"/>
            <a:ext cx="1193800" cy="38723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3CF7266-40B1-C54F-942C-C627E996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30" b="2674"/>
          <a:stretch/>
        </p:blipFill>
        <p:spPr>
          <a:xfrm>
            <a:off x="4208985" y="2154326"/>
            <a:ext cx="1079500" cy="38723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32BA33D-70D8-E142-868D-69E4FCFA04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03" b="5287"/>
          <a:stretch/>
        </p:blipFill>
        <p:spPr>
          <a:xfrm>
            <a:off x="3029867" y="2160577"/>
            <a:ext cx="1117600" cy="38660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0346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59087"/>
              </p:ext>
            </p:extLst>
          </p:nvPr>
        </p:nvGraphicFramePr>
        <p:xfrm>
          <a:off x="2590546" y="1455564"/>
          <a:ext cx="668864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03892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2752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47059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4115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52926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4527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93676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63297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27686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564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879084" y="441066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646612" y="460609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635518" y="529841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879084" y="382783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658906" y="401390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861196" y="511618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89542A-D161-6647-ACCF-B0FA0FB076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65" b="7217"/>
          <a:stretch/>
        </p:blipFill>
        <p:spPr>
          <a:xfrm>
            <a:off x="4200432" y="2161681"/>
            <a:ext cx="2414002" cy="38845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C6F6AC-4D26-D942-9887-A98C5543C3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83" b="6828"/>
          <a:stretch/>
        </p:blipFill>
        <p:spPr>
          <a:xfrm>
            <a:off x="3049936" y="2160577"/>
            <a:ext cx="1104900" cy="38856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4073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175368"/>
              </p:ext>
            </p:extLst>
          </p:nvPr>
        </p:nvGraphicFramePr>
        <p:xfrm>
          <a:off x="2574504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51659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9303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93032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3313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0947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1958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37402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63518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18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1870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860979" y="428713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636528" y="448256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633455" y="526426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860979" y="370430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640801" y="389037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851112" y="507401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1F7F46-9ECE-CC42-A3F3-E24DDC519B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28" b="4455"/>
          <a:stretch/>
        </p:blipFill>
        <p:spPr>
          <a:xfrm>
            <a:off x="5478223" y="2154327"/>
            <a:ext cx="1130300" cy="38723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099AC9-A2C0-4146-B09C-81D1377364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4" b="1413"/>
          <a:stretch/>
        </p:blipFill>
        <p:spPr>
          <a:xfrm>
            <a:off x="4213151" y="2141814"/>
            <a:ext cx="1211557" cy="38848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4723FB-4DD5-3A49-AAAC-37DE464B45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06"/>
          <a:stretch/>
        </p:blipFill>
        <p:spPr>
          <a:xfrm>
            <a:off x="3046793" y="2141814"/>
            <a:ext cx="1104900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2962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60969"/>
              </p:ext>
            </p:extLst>
          </p:nvPr>
        </p:nvGraphicFramePr>
        <p:xfrm>
          <a:off x="2574504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431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68107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99129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39455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18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564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40433" y="428118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507961" y="447660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96867" y="510154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40433" y="373960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520255" y="394973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722545" y="4895261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D66105-F266-4640-87B5-16097AB9DF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54"/>
          <a:stretch/>
        </p:blipFill>
        <p:spPr>
          <a:xfrm>
            <a:off x="4218027" y="2154327"/>
            <a:ext cx="2260600" cy="38919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149B11-DE72-364F-A02A-C9693D80DA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31" b="5161"/>
          <a:stretch/>
        </p:blipFill>
        <p:spPr>
          <a:xfrm>
            <a:off x="3076322" y="2154327"/>
            <a:ext cx="1079500" cy="38919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4673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911053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840866"/>
              </p:ext>
            </p:extLst>
          </p:nvPr>
        </p:nvGraphicFramePr>
        <p:xfrm>
          <a:off x="2534399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42163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84243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4905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886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23510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77634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37402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91854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5244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54933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40882" y="435955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808410" y="455498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797316" y="533668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40882" y="3752665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820704" y="39627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22994" y="514643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A21BB6-F048-F44E-9B7D-424B04ED01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7" b="5257"/>
          <a:stretch/>
        </p:blipFill>
        <p:spPr>
          <a:xfrm>
            <a:off x="5591539" y="2154327"/>
            <a:ext cx="1181100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EB3DF7-BBB9-7945-9A71-D472BF1443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41" b="4961"/>
          <a:stretch/>
        </p:blipFill>
        <p:spPr>
          <a:xfrm>
            <a:off x="4216041" y="2141814"/>
            <a:ext cx="1307677" cy="38973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DC752B-EDC4-7345-A7CD-64A8BFF389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9" b="-1"/>
          <a:stretch/>
        </p:blipFill>
        <p:spPr>
          <a:xfrm>
            <a:off x="3033473" y="2154326"/>
            <a:ext cx="1130300" cy="38919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93603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49266"/>
              </p:ext>
            </p:extLst>
          </p:nvPr>
        </p:nvGraphicFramePr>
        <p:xfrm>
          <a:off x="2510336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431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83308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18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564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675118" y="422892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42646" y="442435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31552" y="521911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675118" y="3582846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54940" y="379297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57230" y="502084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DBA172-0C27-A744-9F56-A874BA578B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62"/>
          <a:stretch/>
        </p:blipFill>
        <p:spPr>
          <a:xfrm>
            <a:off x="4201887" y="2141814"/>
            <a:ext cx="2197100" cy="39029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BBE175-9F91-484E-856C-192283CD38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45" b="1526"/>
          <a:stretch/>
        </p:blipFill>
        <p:spPr>
          <a:xfrm>
            <a:off x="2955760" y="2141815"/>
            <a:ext cx="1208761" cy="39029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9203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911053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288544"/>
              </p:ext>
            </p:extLst>
          </p:nvPr>
        </p:nvGraphicFramePr>
        <p:xfrm>
          <a:off x="2430126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432256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849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9718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911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467533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64024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1194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28660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2900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203152" y="861911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546586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35707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5244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54933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7040882" y="435955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808410" y="455498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797316" y="533668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7040882" y="377672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820704" y="39627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7022994" y="514643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100002-DB1C-E54C-80BC-D2B673A179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4"/>
          <a:stretch/>
        </p:blipFill>
        <p:spPr>
          <a:xfrm>
            <a:off x="5583472" y="2154325"/>
            <a:ext cx="1152233" cy="38934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57D6CC-56A1-1449-BB39-ACA13714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75"/>
          <a:stretch/>
        </p:blipFill>
        <p:spPr>
          <a:xfrm>
            <a:off x="4232354" y="2154325"/>
            <a:ext cx="1300963" cy="38919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7CB955-81E6-DD4E-985D-5F473FA5AC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16" b="7678"/>
          <a:stretch/>
        </p:blipFill>
        <p:spPr>
          <a:xfrm>
            <a:off x="2775418" y="2154325"/>
            <a:ext cx="1403671" cy="38919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6598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357976"/>
              </p:ext>
            </p:extLst>
          </p:nvPr>
        </p:nvGraphicFramePr>
        <p:xfrm>
          <a:off x="2566483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43638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6989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52927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4115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094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9177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98029" y="197614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9560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488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564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83443" y="433263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550971" y="452806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539877" y="52192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83443" y="373602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563265" y="392208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765555" y="5028976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B5F557-BF47-B44D-842D-8379F5578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805" y="2140303"/>
            <a:ext cx="2303454" cy="39041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CC046B-CAC1-C145-A0F7-3F166420B8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06" b="4266"/>
          <a:stretch/>
        </p:blipFill>
        <p:spPr>
          <a:xfrm>
            <a:off x="3019923" y="2160577"/>
            <a:ext cx="1143000" cy="38660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0265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82F8D5-C592-48AB-A200-ADC10525D42E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198a9f0d-948e-4f5a-af70-f6d2f30972cd"/>
    <ds:schemaRef ds:uri="0b01a07b-8d13-4cb5-9d22-64822278069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824CAD5-2AB6-4DBE-BD72-51EFD722C4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AE43F2-6CFE-487E-BA8C-6FBBC9D9CB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368</Words>
  <Application>Microsoft Office PowerPoint</Application>
  <PresentationFormat>Widescreen</PresentationFormat>
  <Paragraphs>304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59</cp:revision>
  <dcterms:created xsi:type="dcterms:W3CDTF">2021-10-04T04:53:11Z</dcterms:created>
  <dcterms:modified xsi:type="dcterms:W3CDTF">2021-10-14T18:41:13Z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