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3"/>
  </p:notesMasterIdLst>
  <p:sldIdLst>
    <p:sldId id="264" r:id="rId5"/>
    <p:sldId id="266" r:id="rId6"/>
    <p:sldId id="268" r:id="rId7"/>
    <p:sldId id="270" r:id="rId8"/>
    <p:sldId id="272" r:id="rId9"/>
    <p:sldId id="274" r:id="rId10"/>
    <p:sldId id="276" r:id="rId11"/>
    <p:sldId id="278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484"/>
    <p:restoredTop sz="95814"/>
  </p:normalViewPr>
  <p:slideViewPr>
    <p:cSldViewPr snapToGrid="0" snapToObjects="1">
      <p:cViewPr varScale="1">
        <p:scale>
          <a:sx n="117" d="100"/>
          <a:sy n="117" d="100"/>
        </p:scale>
        <p:origin x="126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7A447D-5DE7-2840-8533-33E8598F2D27}" type="datetimeFigureOut">
              <a:rPr lang="en-US" smtClean="0"/>
              <a:t>10/14/2021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69566B-208B-8C42-BCCA-0EA06FE80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82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75EF0F-B031-0C43-B190-F15A5003FF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9BB8CD1-341F-4944-BC73-6738EB2A06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E485F9-57ED-B242-9F1E-1C962E716C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8DD82-7FEF-0F4B-8EDF-CEF4EF13AA7E}" type="datetimeFigureOut">
              <a:rPr lang="en-US" smtClean="0"/>
              <a:t>10/14/2021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A824F6-C2EE-344D-B827-D055CE10F4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C533F5-A9F2-AC48-AFFB-734C814CB3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EE50E-50FA-D342-AB25-1878CFCE4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5537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619DA6-4E9D-2448-A4B1-2D3FEEAE9B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D80923E-2991-D145-8286-28D2E3BDDA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68AF37-C75F-E04D-AB72-8514CBEFD9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8DD82-7FEF-0F4B-8EDF-CEF4EF13AA7E}" type="datetimeFigureOut">
              <a:rPr lang="en-US" smtClean="0"/>
              <a:t>10/14/2021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6F1082-3221-5846-A9A7-7C5B82E4DB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13020E-3E50-0B44-B2F0-33A5425DB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EE50E-50FA-D342-AB25-1878CFCE4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539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89458FF-8078-BC46-A5CF-A89300E3F6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58012FB-DD27-0B49-99CE-805A520089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54F2DB-D89F-6041-A61E-C5E815F2F5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8DD82-7FEF-0F4B-8EDF-CEF4EF13AA7E}" type="datetimeFigureOut">
              <a:rPr lang="en-US" smtClean="0"/>
              <a:t>10/14/2021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F89401-2237-D14A-B1A0-5F300F589B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E4F428-D1B5-7848-9882-B9CD0270B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EE50E-50FA-D342-AB25-1878CFCE4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344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58D3C7-2DD4-8B43-B0F2-7FCE651D3E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5F1B21-8925-E943-924F-111ABA31D2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7837FA-5752-7046-BB1D-72FC4B9D7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8DD82-7FEF-0F4B-8EDF-CEF4EF13AA7E}" type="datetimeFigureOut">
              <a:rPr lang="en-US" smtClean="0"/>
              <a:t>10/14/2021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2324B4-CD2F-5140-9F2B-4659B33868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BB1CC7-13D6-6141-8E0E-4F8D558CDC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EE50E-50FA-D342-AB25-1878CFCE4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015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4A871-DEED-EA43-824E-37500252D0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358017-2F26-894E-B49D-77642274E3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CF1710-B18E-EF47-AE99-4927EE0CBD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8DD82-7FEF-0F4B-8EDF-CEF4EF13AA7E}" type="datetimeFigureOut">
              <a:rPr lang="en-US" smtClean="0"/>
              <a:t>10/14/2021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AADA34-0429-3943-B0A3-9521D1F656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DD8D29-EADE-6F4C-AEC8-A88EBDD311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EE50E-50FA-D342-AB25-1878CFCE4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884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18FD3F-A773-0B4C-B76E-07ADF38224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C73165-3504-B143-958C-175C30B4836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95318F-AFD2-F746-9E1A-DECBCF11B1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673461-3FFC-6C4D-9348-E1BC68B847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8DD82-7FEF-0F4B-8EDF-CEF4EF13AA7E}" type="datetimeFigureOut">
              <a:rPr lang="en-US" smtClean="0"/>
              <a:t>10/14/2021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51B4CA-D354-BF42-B529-8D37788883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4F4DFD-83AC-614F-A50B-9CE977D9C8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EE50E-50FA-D342-AB25-1878CFCE4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384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B53CE3-A1F1-5944-A15C-902805F08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B48566-3C0D-2B4A-A4CE-A43EE741AF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FE5686-9448-9B49-A643-493A400411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694AFA-2973-274F-B682-301A4660378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7635574-435E-CD4D-A31D-0ED2E6096C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BD4BD77-6942-2A4D-BFCE-CE9F8BE4FF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8DD82-7FEF-0F4B-8EDF-CEF4EF13AA7E}" type="datetimeFigureOut">
              <a:rPr lang="en-US" smtClean="0"/>
              <a:t>10/14/2021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A1FC9E8-B5F1-FF4E-BEEA-35C001BFBE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91B97CE-0424-2B45-94A6-70DE5B7E4A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EE50E-50FA-D342-AB25-1878CFCE4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84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D7F5DB-A21C-3F41-86D2-8420B7F5BC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85E85E-E30F-7340-9A40-BA11322D75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8DD82-7FEF-0F4B-8EDF-CEF4EF13AA7E}" type="datetimeFigureOut">
              <a:rPr lang="en-US" smtClean="0"/>
              <a:t>10/14/2021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2D9652D-EE00-E34B-A085-D3E2DA01E7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AD5D242-8C31-6544-B14E-C5C1269C09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EE50E-50FA-D342-AB25-1878CFCE4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11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B03E3E-ACE2-7542-9BC3-F209828605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8DD82-7FEF-0F4B-8EDF-CEF4EF13AA7E}" type="datetimeFigureOut">
              <a:rPr lang="en-US" smtClean="0"/>
              <a:t>10/14/2021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C9683C9-BFB6-684D-BD51-D0E6BC4234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C1761C-330A-2442-9E29-6CF7C65E0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EE50E-50FA-D342-AB25-1878CFCE4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0724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59C7F0-F30A-8049-B99E-A96F77C0F9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ABDBE8-7C7F-FE40-9981-17B9C22E4F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196A87-9BB3-C844-9A48-D09B1561BF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F8C72C-C8A8-CA48-9202-AEF6D98417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8DD82-7FEF-0F4B-8EDF-CEF4EF13AA7E}" type="datetimeFigureOut">
              <a:rPr lang="en-US" smtClean="0"/>
              <a:t>10/14/2021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B1BBB43-81E9-0446-A890-13B3145F4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48490F-979F-384B-876E-AEAD5F5292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EE50E-50FA-D342-AB25-1878CFCE4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578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1A2797-F3D0-E642-888A-C7896DCADB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AF05FF1-52DD-DF49-8C4F-A90AC1FD2A7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FAF080-34D4-A242-A02F-02C642F714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36B28A-DD71-1F42-A5F4-372766D8A5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8DD82-7FEF-0F4B-8EDF-CEF4EF13AA7E}" type="datetimeFigureOut">
              <a:rPr lang="en-US" smtClean="0"/>
              <a:t>10/14/2021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BD27C9-4DB4-ED40-81F9-FECCA547AA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2BCA9F-B9B9-E34F-AAE6-FB107F797F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EE50E-50FA-D342-AB25-1878CFCE4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017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4A7A5DF-AFEC-5C4F-A3E3-79E2FF2D78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F279A5-C929-8A40-97B2-56276E260C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8D6C13-BAA7-DE47-B1BD-3FCFEE4D98E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38DD82-7FEF-0F4B-8EDF-CEF4EF13AA7E}" type="datetimeFigureOut">
              <a:rPr lang="en-US" smtClean="0"/>
              <a:t>10/14/2021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4D98D6-92FF-A841-B8F8-9F80248ADF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40D74E-D24D-6F42-9994-D238121BE0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4EE50E-50FA-D342-AB25-1878CFCE4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685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632494" y="1172736"/>
            <a:ext cx="10422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15 min</a:t>
            </a:r>
          </a:p>
          <a:p>
            <a:endParaRPr lang="en-US" sz="2400" dirty="0"/>
          </a:p>
          <a:p>
            <a:r>
              <a:rPr lang="en-US" sz="2400" dirty="0"/>
              <a:t>Set1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22D743-1214-FC4A-81F6-CA774A7D0E61}"/>
              </a:ext>
            </a:extLst>
          </p:cNvPr>
          <p:cNvSpPr txBox="1"/>
          <p:nvPr/>
        </p:nvSpPr>
        <p:spPr>
          <a:xfrm>
            <a:off x="5636730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132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09B4BD-50BF-6946-ADBA-74F86A49B5F8}"/>
              </a:ext>
            </a:extLst>
          </p:cNvPr>
          <p:cNvSpPr txBox="1"/>
          <p:nvPr/>
        </p:nvSpPr>
        <p:spPr>
          <a:xfrm>
            <a:off x="4551981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164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E46386-1021-9A45-965A-D8F78A7CF4CC}"/>
              </a:ext>
            </a:extLst>
          </p:cNvPr>
          <p:cNvSpPr txBox="1"/>
          <p:nvPr/>
        </p:nvSpPr>
        <p:spPr>
          <a:xfrm>
            <a:off x="3332868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111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BE0B7D-8381-114E-9D3C-6DD0EBA47928}"/>
              </a:ext>
            </a:extLst>
          </p:cNvPr>
          <p:cNvSpPr txBox="1"/>
          <p:nvPr/>
        </p:nvSpPr>
        <p:spPr>
          <a:xfrm>
            <a:off x="2060673" y="6026657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6901077"/>
              </p:ext>
            </p:extLst>
          </p:nvPr>
        </p:nvGraphicFramePr>
        <p:xfrm>
          <a:off x="2511624" y="1455564"/>
          <a:ext cx="6682746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5185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37698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376011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501173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322966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10243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579664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18407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238683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344557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357809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371060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318053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31304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962733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3607075" y="197614"/>
            <a:ext cx="2425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V70C cytTM-SpoIVFB</a:t>
            </a:r>
          </a:p>
          <a:p>
            <a:pPr algn="ctr"/>
            <a:r>
              <a:rPr lang="en-US" dirty="0"/>
              <a:t>MBP</a:t>
            </a:r>
            <a:r>
              <a:rPr lang="el-GR" dirty="0"/>
              <a:t>Δ</a:t>
            </a:r>
            <a:r>
              <a:rPr lang="en-US" dirty="0"/>
              <a:t>27BofA + SpoIVFA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>
            <a:off x="2911654" y="849268"/>
            <a:ext cx="3933283" cy="1264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9592F-49D7-0844-99C2-8DB7C7D943FF}"/>
              </a:ext>
            </a:extLst>
          </p:cNvPr>
          <p:cNvSpPr txBox="1"/>
          <p:nvPr/>
        </p:nvSpPr>
        <p:spPr>
          <a:xfrm>
            <a:off x="4274583" y="827299"/>
            <a:ext cx="2451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Single-</a:t>
            </a:r>
            <a:r>
              <a:rPr lang="en-US" dirty="0" err="1"/>
              <a:t>Cys</a:t>
            </a:r>
            <a:r>
              <a:rPr lang="en-US" dirty="0"/>
              <a:t> 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DEA5484-071C-664D-94DA-2C56D1648213}"/>
              </a:ext>
            </a:extLst>
          </p:cNvPr>
          <p:cNvSpPr txBox="1"/>
          <p:nvPr/>
        </p:nvSpPr>
        <p:spPr>
          <a:xfrm>
            <a:off x="2745378" y="818598"/>
            <a:ext cx="15082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Cys</a:t>
            </a:r>
            <a:r>
              <a:rPr lang="en-US" dirty="0"/>
              <a:t>-less</a:t>
            </a:r>
          </a:p>
          <a:p>
            <a:pPr algn="ctr"/>
            <a:r>
              <a:rPr lang="en-US" dirty="0"/>
              <a:t>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7EC2711-1D39-E843-A970-B77EB66F9C73}"/>
              </a:ext>
            </a:extLst>
          </p:cNvPr>
          <p:cNvCxnSpPr>
            <a:cxnSpLocks/>
          </p:cNvCxnSpPr>
          <p:nvPr/>
        </p:nvCxnSpPr>
        <p:spPr>
          <a:xfrm>
            <a:off x="4179223" y="849274"/>
            <a:ext cx="0" cy="13113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4187369" y="1165995"/>
            <a:ext cx="2657568" cy="674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4448583" y="1148029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F18C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5345169" y="1160379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5777242" y="1148029"/>
            <a:ext cx="662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K24C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926B058-5B54-3E43-B685-ABAA106C43CF}"/>
              </a:ext>
            </a:extLst>
          </p:cNvPr>
          <p:cNvCxnSpPr>
            <a:cxnSpLocks/>
          </p:cNvCxnSpPr>
          <p:nvPr/>
        </p:nvCxnSpPr>
        <p:spPr>
          <a:xfrm>
            <a:off x="4169118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83B9593-88A9-EA41-A87C-4EB639B3F15D}"/>
              </a:ext>
            </a:extLst>
          </p:cNvPr>
          <p:cNvCxnSpPr>
            <a:cxnSpLocks/>
          </p:cNvCxnSpPr>
          <p:nvPr/>
        </p:nvCxnSpPr>
        <p:spPr>
          <a:xfrm>
            <a:off x="5327267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1290740" y="3552873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6861265" y="4402012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6628793" y="4597441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6617699" y="5264839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6861265" y="3819182"/>
            <a:ext cx="2362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6641087" y="4005250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6843377" y="5074021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391855D-50E1-4747-82FD-6CC05EE5A38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3"/>
          <a:stretch/>
        </p:blipFill>
        <p:spPr>
          <a:xfrm>
            <a:off x="4213610" y="2154326"/>
            <a:ext cx="1104900" cy="387233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C6DD083-44F8-4C48-A4CB-0596A918935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625"/>
          <a:stretch/>
        </p:blipFill>
        <p:spPr>
          <a:xfrm>
            <a:off x="5369028" y="2141814"/>
            <a:ext cx="1231900" cy="390443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8D25822-9115-A241-BEF1-F2A47A143C4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273"/>
          <a:stretch/>
        </p:blipFill>
        <p:spPr>
          <a:xfrm>
            <a:off x="3024288" y="2154326"/>
            <a:ext cx="1130300" cy="387233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3225420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632494" y="1172736"/>
            <a:ext cx="10422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15 min</a:t>
            </a:r>
          </a:p>
          <a:p>
            <a:endParaRPr lang="en-US" sz="2400" dirty="0"/>
          </a:p>
          <a:p>
            <a:r>
              <a:rPr lang="en-US" sz="2400" dirty="0"/>
              <a:t>Set2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22D743-1214-FC4A-81F6-CA774A7D0E61}"/>
              </a:ext>
            </a:extLst>
          </p:cNvPr>
          <p:cNvSpPr txBox="1"/>
          <p:nvPr/>
        </p:nvSpPr>
        <p:spPr>
          <a:xfrm>
            <a:off x="5636730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132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09B4BD-50BF-6946-ADBA-74F86A49B5F8}"/>
              </a:ext>
            </a:extLst>
          </p:cNvPr>
          <p:cNvSpPr txBox="1"/>
          <p:nvPr/>
        </p:nvSpPr>
        <p:spPr>
          <a:xfrm>
            <a:off x="4551981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164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E46386-1021-9A45-965A-D8F78A7CF4CC}"/>
              </a:ext>
            </a:extLst>
          </p:cNvPr>
          <p:cNvSpPr txBox="1"/>
          <p:nvPr/>
        </p:nvSpPr>
        <p:spPr>
          <a:xfrm>
            <a:off x="3332868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111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BE0B7D-8381-114E-9D3C-6DD0EBA47928}"/>
              </a:ext>
            </a:extLst>
          </p:cNvPr>
          <p:cNvSpPr txBox="1"/>
          <p:nvPr/>
        </p:nvSpPr>
        <p:spPr>
          <a:xfrm>
            <a:off x="2060673" y="6026657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2695052"/>
              </p:ext>
            </p:extLst>
          </p:nvPr>
        </p:nvGraphicFramePr>
        <p:xfrm>
          <a:off x="2470803" y="1455564"/>
          <a:ext cx="6682746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5185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62189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351520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501173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378436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68208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482557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400050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26572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271340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344557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357809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371060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318053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31304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962733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3607075" y="197614"/>
            <a:ext cx="2425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V70C cytTM-SpoIVFB</a:t>
            </a:r>
          </a:p>
          <a:p>
            <a:pPr algn="ctr"/>
            <a:r>
              <a:rPr lang="en-US" dirty="0"/>
              <a:t>MBP</a:t>
            </a:r>
            <a:r>
              <a:rPr lang="el-GR" dirty="0"/>
              <a:t>Δ</a:t>
            </a:r>
            <a:r>
              <a:rPr lang="en-US" dirty="0"/>
              <a:t>27BofA + SpoIVFA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>
            <a:off x="2911654" y="849268"/>
            <a:ext cx="3933283" cy="1264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9592F-49D7-0844-99C2-8DB7C7D943FF}"/>
              </a:ext>
            </a:extLst>
          </p:cNvPr>
          <p:cNvSpPr txBox="1"/>
          <p:nvPr/>
        </p:nvSpPr>
        <p:spPr>
          <a:xfrm>
            <a:off x="4274583" y="827299"/>
            <a:ext cx="2451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Single-</a:t>
            </a:r>
            <a:r>
              <a:rPr lang="en-US" dirty="0" err="1"/>
              <a:t>Cys</a:t>
            </a:r>
            <a:r>
              <a:rPr lang="en-US" dirty="0"/>
              <a:t> 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DEA5484-071C-664D-94DA-2C56D1648213}"/>
              </a:ext>
            </a:extLst>
          </p:cNvPr>
          <p:cNvSpPr txBox="1"/>
          <p:nvPr/>
        </p:nvSpPr>
        <p:spPr>
          <a:xfrm>
            <a:off x="2745378" y="818598"/>
            <a:ext cx="15082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Cys</a:t>
            </a:r>
            <a:r>
              <a:rPr lang="en-US" dirty="0"/>
              <a:t>-less</a:t>
            </a:r>
          </a:p>
          <a:p>
            <a:pPr algn="ctr"/>
            <a:r>
              <a:rPr lang="en-US" dirty="0"/>
              <a:t>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7EC2711-1D39-E843-A970-B77EB66F9C73}"/>
              </a:ext>
            </a:extLst>
          </p:cNvPr>
          <p:cNvCxnSpPr>
            <a:cxnSpLocks/>
          </p:cNvCxnSpPr>
          <p:nvPr/>
        </p:nvCxnSpPr>
        <p:spPr>
          <a:xfrm>
            <a:off x="4179223" y="849274"/>
            <a:ext cx="0" cy="13113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4187369" y="1165995"/>
            <a:ext cx="2657568" cy="674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4456747" y="1148029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F18C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5345169" y="1160379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5695602" y="1148029"/>
            <a:ext cx="662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K24C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926B058-5B54-3E43-B685-ABAA106C43CF}"/>
              </a:ext>
            </a:extLst>
          </p:cNvPr>
          <p:cNvCxnSpPr>
            <a:cxnSpLocks/>
          </p:cNvCxnSpPr>
          <p:nvPr/>
        </p:nvCxnSpPr>
        <p:spPr>
          <a:xfrm>
            <a:off x="4169118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83B9593-88A9-EA41-A87C-4EB639B3F15D}"/>
              </a:ext>
            </a:extLst>
          </p:cNvPr>
          <p:cNvCxnSpPr>
            <a:cxnSpLocks/>
          </p:cNvCxnSpPr>
          <p:nvPr/>
        </p:nvCxnSpPr>
        <p:spPr>
          <a:xfrm>
            <a:off x="5327267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1290740" y="3552873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6804117" y="4402013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6571645" y="4597442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6560551" y="5321990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6804117" y="3819183"/>
            <a:ext cx="2362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6583939" y="4005251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6786229" y="5123008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2DDF5E68-CCCC-7E4D-B96C-EC21E1CC6DE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768" b="5943"/>
          <a:stretch/>
        </p:blipFill>
        <p:spPr>
          <a:xfrm>
            <a:off x="5384549" y="2154327"/>
            <a:ext cx="1143000" cy="387233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3928557-A13A-5D46-B066-36988E66E6F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540" b="1641"/>
          <a:stretch/>
        </p:blipFill>
        <p:spPr>
          <a:xfrm>
            <a:off x="4201720" y="2154327"/>
            <a:ext cx="1130300" cy="387233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B717A44-A9C4-264E-AC27-6FB8268C49B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963" b="7621"/>
          <a:stretch/>
        </p:blipFill>
        <p:spPr>
          <a:xfrm>
            <a:off x="2970194" y="2154327"/>
            <a:ext cx="1181821" cy="387233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2619737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632494" y="1172736"/>
            <a:ext cx="10422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30 min</a:t>
            </a:r>
          </a:p>
          <a:p>
            <a:endParaRPr lang="en-US" sz="2400" dirty="0"/>
          </a:p>
          <a:p>
            <a:r>
              <a:rPr lang="en-US" sz="2400" dirty="0"/>
              <a:t>Set1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22D743-1214-FC4A-81F6-CA774A7D0E61}"/>
              </a:ext>
            </a:extLst>
          </p:cNvPr>
          <p:cNvSpPr txBox="1"/>
          <p:nvPr/>
        </p:nvSpPr>
        <p:spPr>
          <a:xfrm>
            <a:off x="5718618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132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09B4BD-50BF-6946-ADBA-74F86A49B5F8}"/>
              </a:ext>
            </a:extLst>
          </p:cNvPr>
          <p:cNvSpPr txBox="1"/>
          <p:nvPr/>
        </p:nvSpPr>
        <p:spPr>
          <a:xfrm>
            <a:off x="4551981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164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E46386-1021-9A45-965A-D8F78A7CF4CC}"/>
              </a:ext>
            </a:extLst>
          </p:cNvPr>
          <p:cNvSpPr txBox="1"/>
          <p:nvPr/>
        </p:nvSpPr>
        <p:spPr>
          <a:xfrm>
            <a:off x="3332868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111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BE0B7D-8381-114E-9D3C-6DD0EBA47928}"/>
              </a:ext>
            </a:extLst>
          </p:cNvPr>
          <p:cNvSpPr txBox="1"/>
          <p:nvPr/>
        </p:nvSpPr>
        <p:spPr>
          <a:xfrm>
            <a:off x="2060673" y="6026657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1496323"/>
              </p:ext>
            </p:extLst>
          </p:nvPr>
        </p:nvGraphicFramePr>
        <p:xfrm>
          <a:off x="2478967" y="1455564"/>
          <a:ext cx="6682746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5185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04589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384173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526120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378436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68208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602487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386255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82657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394926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371060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318053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31304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962733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3607075" y="197614"/>
            <a:ext cx="2425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V70C cytTM-SpoIVFB</a:t>
            </a:r>
          </a:p>
          <a:p>
            <a:pPr algn="ctr"/>
            <a:r>
              <a:rPr lang="en-US" dirty="0"/>
              <a:t>MBP</a:t>
            </a:r>
            <a:r>
              <a:rPr lang="el-GR" dirty="0"/>
              <a:t>Δ</a:t>
            </a:r>
            <a:r>
              <a:rPr lang="en-US" dirty="0"/>
              <a:t>27BofA + SpoIVFA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>
            <a:off x="2911654" y="849268"/>
            <a:ext cx="3933283" cy="1264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9592F-49D7-0844-99C2-8DB7C7D943FF}"/>
              </a:ext>
            </a:extLst>
          </p:cNvPr>
          <p:cNvSpPr txBox="1"/>
          <p:nvPr/>
        </p:nvSpPr>
        <p:spPr>
          <a:xfrm>
            <a:off x="4274583" y="827299"/>
            <a:ext cx="2451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Single-</a:t>
            </a:r>
            <a:r>
              <a:rPr lang="en-US" dirty="0" err="1"/>
              <a:t>Cys</a:t>
            </a:r>
            <a:r>
              <a:rPr lang="en-US" dirty="0"/>
              <a:t> 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DEA5484-071C-664D-94DA-2C56D1648213}"/>
              </a:ext>
            </a:extLst>
          </p:cNvPr>
          <p:cNvSpPr txBox="1"/>
          <p:nvPr/>
        </p:nvSpPr>
        <p:spPr>
          <a:xfrm>
            <a:off x="2745378" y="818598"/>
            <a:ext cx="15082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Cys</a:t>
            </a:r>
            <a:r>
              <a:rPr lang="en-US" dirty="0"/>
              <a:t>-less</a:t>
            </a:r>
          </a:p>
          <a:p>
            <a:pPr algn="ctr"/>
            <a:r>
              <a:rPr lang="en-US" dirty="0"/>
              <a:t>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7EC2711-1D39-E843-A970-B77EB66F9C73}"/>
              </a:ext>
            </a:extLst>
          </p:cNvPr>
          <p:cNvCxnSpPr>
            <a:cxnSpLocks/>
          </p:cNvCxnSpPr>
          <p:nvPr/>
        </p:nvCxnSpPr>
        <p:spPr>
          <a:xfrm>
            <a:off x="4179223" y="849274"/>
            <a:ext cx="0" cy="13113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4187369" y="1165995"/>
            <a:ext cx="2657568" cy="674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4464911" y="1148029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F18C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5399761" y="1160379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5801739" y="1148029"/>
            <a:ext cx="662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K24C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926B058-5B54-3E43-B685-ABAA106C43CF}"/>
              </a:ext>
            </a:extLst>
          </p:cNvPr>
          <p:cNvCxnSpPr>
            <a:cxnSpLocks/>
          </p:cNvCxnSpPr>
          <p:nvPr/>
        </p:nvCxnSpPr>
        <p:spPr>
          <a:xfrm>
            <a:off x="4169118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83B9593-88A9-EA41-A87C-4EB639B3F15D}"/>
              </a:ext>
            </a:extLst>
          </p:cNvPr>
          <p:cNvCxnSpPr>
            <a:cxnSpLocks/>
          </p:cNvCxnSpPr>
          <p:nvPr/>
        </p:nvCxnSpPr>
        <p:spPr>
          <a:xfrm>
            <a:off x="5409155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1290740" y="3552873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7042919" y="4295877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6810447" y="4491306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6799353" y="5240346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7042919" y="3713047"/>
            <a:ext cx="2362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6822741" y="3899115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7025031" y="5049528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35E30C6-D97D-E147-9692-780AF5931D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540" b="1915"/>
          <a:stretch/>
        </p:blipFill>
        <p:spPr>
          <a:xfrm>
            <a:off x="4188274" y="2141814"/>
            <a:ext cx="1206500" cy="388484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747B7FA-B37C-C242-9E81-63220C09AFD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873" b="6805"/>
          <a:stretch/>
        </p:blipFill>
        <p:spPr>
          <a:xfrm>
            <a:off x="5454067" y="2141814"/>
            <a:ext cx="1316102" cy="390443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C3BF339-FE3A-9D45-8B7D-CE64BE4F36D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7652" b="4191"/>
          <a:stretch/>
        </p:blipFill>
        <p:spPr>
          <a:xfrm>
            <a:off x="2942336" y="2141814"/>
            <a:ext cx="1200586" cy="388484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6931074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632494" y="1172736"/>
            <a:ext cx="10422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30 min</a:t>
            </a:r>
          </a:p>
          <a:p>
            <a:endParaRPr lang="en-US" sz="2400" dirty="0"/>
          </a:p>
          <a:p>
            <a:r>
              <a:rPr lang="en-US" sz="2400" dirty="0"/>
              <a:t>Set2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22D743-1214-FC4A-81F6-CA774A7D0E61}"/>
              </a:ext>
            </a:extLst>
          </p:cNvPr>
          <p:cNvSpPr txBox="1"/>
          <p:nvPr/>
        </p:nvSpPr>
        <p:spPr>
          <a:xfrm>
            <a:off x="5718618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132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09B4BD-50BF-6946-ADBA-74F86A49B5F8}"/>
              </a:ext>
            </a:extLst>
          </p:cNvPr>
          <p:cNvSpPr txBox="1"/>
          <p:nvPr/>
        </p:nvSpPr>
        <p:spPr>
          <a:xfrm>
            <a:off x="4551981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164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E46386-1021-9A45-965A-D8F78A7CF4CC}"/>
              </a:ext>
            </a:extLst>
          </p:cNvPr>
          <p:cNvSpPr txBox="1"/>
          <p:nvPr/>
        </p:nvSpPr>
        <p:spPr>
          <a:xfrm>
            <a:off x="3332868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111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BE0B7D-8381-114E-9D3C-6DD0EBA47928}"/>
              </a:ext>
            </a:extLst>
          </p:cNvPr>
          <p:cNvSpPr txBox="1"/>
          <p:nvPr/>
        </p:nvSpPr>
        <p:spPr>
          <a:xfrm>
            <a:off x="2060673" y="6026657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2820212"/>
              </p:ext>
            </p:extLst>
          </p:nvPr>
        </p:nvGraphicFramePr>
        <p:xfrm>
          <a:off x="2503459" y="1455564"/>
          <a:ext cx="6682746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5185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04589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409120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501173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380117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83721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498022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367393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34735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548981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371060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318053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31304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962733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3607075" y="197614"/>
            <a:ext cx="2425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V70C cytTM-SpoIVFB</a:t>
            </a:r>
          </a:p>
          <a:p>
            <a:pPr algn="ctr"/>
            <a:r>
              <a:rPr lang="en-US" dirty="0"/>
              <a:t>MBP</a:t>
            </a:r>
            <a:r>
              <a:rPr lang="el-GR" dirty="0"/>
              <a:t>Δ</a:t>
            </a:r>
            <a:r>
              <a:rPr lang="en-US" dirty="0"/>
              <a:t>27BofA + SpoIVFA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>
            <a:off x="2911654" y="849268"/>
            <a:ext cx="3933283" cy="1264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9592F-49D7-0844-99C2-8DB7C7D943FF}"/>
              </a:ext>
            </a:extLst>
          </p:cNvPr>
          <p:cNvSpPr txBox="1"/>
          <p:nvPr/>
        </p:nvSpPr>
        <p:spPr>
          <a:xfrm>
            <a:off x="4274583" y="827299"/>
            <a:ext cx="2451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Single-</a:t>
            </a:r>
            <a:r>
              <a:rPr lang="en-US" dirty="0" err="1"/>
              <a:t>Cys</a:t>
            </a:r>
            <a:r>
              <a:rPr lang="en-US" dirty="0"/>
              <a:t> 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DEA5484-071C-664D-94DA-2C56D1648213}"/>
              </a:ext>
            </a:extLst>
          </p:cNvPr>
          <p:cNvSpPr txBox="1"/>
          <p:nvPr/>
        </p:nvSpPr>
        <p:spPr>
          <a:xfrm>
            <a:off x="2745378" y="818598"/>
            <a:ext cx="15082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Cys</a:t>
            </a:r>
            <a:r>
              <a:rPr lang="en-US" dirty="0"/>
              <a:t>-less</a:t>
            </a:r>
          </a:p>
          <a:p>
            <a:pPr algn="ctr"/>
            <a:r>
              <a:rPr lang="en-US" dirty="0"/>
              <a:t>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7EC2711-1D39-E843-A970-B77EB66F9C73}"/>
              </a:ext>
            </a:extLst>
          </p:cNvPr>
          <p:cNvCxnSpPr>
            <a:cxnSpLocks/>
          </p:cNvCxnSpPr>
          <p:nvPr/>
        </p:nvCxnSpPr>
        <p:spPr>
          <a:xfrm>
            <a:off x="4179223" y="849274"/>
            <a:ext cx="0" cy="13113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4187369" y="1165995"/>
            <a:ext cx="2657568" cy="674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4489403" y="1148029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F18C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5425161" y="1160379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5695602" y="1148029"/>
            <a:ext cx="662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K24C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926B058-5B54-3E43-B685-ABAA106C43CF}"/>
              </a:ext>
            </a:extLst>
          </p:cNvPr>
          <p:cNvCxnSpPr>
            <a:cxnSpLocks/>
          </p:cNvCxnSpPr>
          <p:nvPr/>
        </p:nvCxnSpPr>
        <p:spPr>
          <a:xfrm>
            <a:off x="4169118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83B9593-88A9-EA41-A87C-4EB639B3F15D}"/>
              </a:ext>
            </a:extLst>
          </p:cNvPr>
          <p:cNvCxnSpPr>
            <a:cxnSpLocks/>
          </p:cNvCxnSpPr>
          <p:nvPr/>
        </p:nvCxnSpPr>
        <p:spPr>
          <a:xfrm>
            <a:off x="5447255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1290740" y="3552873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6933155" y="4353025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6700683" y="4548454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6689589" y="5330150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6933155" y="3770195"/>
            <a:ext cx="2362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6712977" y="3956263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6915267" y="5139332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5940E1C-4A81-8A4D-8BF0-B17313A7679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279" b="4678"/>
          <a:stretch/>
        </p:blipFill>
        <p:spPr>
          <a:xfrm>
            <a:off x="5474414" y="2141814"/>
            <a:ext cx="1201428" cy="388484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9019E26-AE6A-BC40-96CC-7698A089A6D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676" b="6048"/>
          <a:stretch/>
        </p:blipFill>
        <p:spPr>
          <a:xfrm>
            <a:off x="4207216" y="2141814"/>
            <a:ext cx="1206007" cy="388484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2AEDCCD-BE43-D747-BEB9-01EF2F09297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6006" b="11412"/>
          <a:stretch/>
        </p:blipFill>
        <p:spPr>
          <a:xfrm>
            <a:off x="2927269" y="2141814"/>
            <a:ext cx="1221158" cy="388484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0726668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632494" y="1172736"/>
            <a:ext cx="10422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45 min</a:t>
            </a:r>
          </a:p>
          <a:p>
            <a:endParaRPr lang="en-US" sz="2400" dirty="0"/>
          </a:p>
          <a:p>
            <a:r>
              <a:rPr lang="en-US" sz="2400" dirty="0"/>
              <a:t>Set1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22D743-1214-FC4A-81F6-CA774A7D0E61}"/>
              </a:ext>
            </a:extLst>
          </p:cNvPr>
          <p:cNvSpPr txBox="1"/>
          <p:nvPr/>
        </p:nvSpPr>
        <p:spPr>
          <a:xfrm>
            <a:off x="5718618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132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09B4BD-50BF-6946-ADBA-74F86A49B5F8}"/>
              </a:ext>
            </a:extLst>
          </p:cNvPr>
          <p:cNvSpPr txBox="1"/>
          <p:nvPr/>
        </p:nvSpPr>
        <p:spPr>
          <a:xfrm>
            <a:off x="4551981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164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E46386-1021-9A45-965A-D8F78A7CF4CC}"/>
              </a:ext>
            </a:extLst>
          </p:cNvPr>
          <p:cNvSpPr txBox="1"/>
          <p:nvPr/>
        </p:nvSpPr>
        <p:spPr>
          <a:xfrm>
            <a:off x="3332868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111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BE0B7D-8381-114E-9D3C-6DD0EBA47928}"/>
              </a:ext>
            </a:extLst>
          </p:cNvPr>
          <p:cNvSpPr txBox="1"/>
          <p:nvPr/>
        </p:nvSpPr>
        <p:spPr>
          <a:xfrm>
            <a:off x="2060673" y="6026657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7430746"/>
              </p:ext>
            </p:extLst>
          </p:nvPr>
        </p:nvGraphicFramePr>
        <p:xfrm>
          <a:off x="2438147" y="1455564"/>
          <a:ext cx="6682746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5185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04589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409120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513895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408214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25708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602487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386255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82657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394926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371060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318053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31304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962733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3607075" y="197614"/>
            <a:ext cx="2425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V70C cytTM-SpoIVFB</a:t>
            </a:r>
          </a:p>
          <a:p>
            <a:pPr algn="ctr"/>
            <a:r>
              <a:rPr lang="en-US" dirty="0"/>
              <a:t>MBP</a:t>
            </a:r>
            <a:r>
              <a:rPr lang="el-GR" dirty="0"/>
              <a:t>Δ</a:t>
            </a:r>
            <a:r>
              <a:rPr lang="en-US" dirty="0"/>
              <a:t>27BofA + SpoIVFA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>
            <a:off x="2911654" y="849268"/>
            <a:ext cx="3933283" cy="1264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9592F-49D7-0844-99C2-8DB7C7D943FF}"/>
              </a:ext>
            </a:extLst>
          </p:cNvPr>
          <p:cNvSpPr txBox="1"/>
          <p:nvPr/>
        </p:nvSpPr>
        <p:spPr>
          <a:xfrm>
            <a:off x="4274583" y="827299"/>
            <a:ext cx="2451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Single-</a:t>
            </a:r>
            <a:r>
              <a:rPr lang="en-US" dirty="0" err="1"/>
              <a:t>Cys</a:t>
            </a:r>
            <a:r>
              <a:rPr lang="en-US" dirty="0"/>
              <a:t> 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DEA5484-071C-664D-94DA-2C56D1648213}"/>
              </a:ext>
            </a:extLst>
          </p:cNvPr>
          <p:cNvSpPr txBox="1"/>
          <p:nvPr/>
        </p:nvSpPr>
        <p:spPr>
          <a:xfrm>
            <a:off x="2745378" y="818598"/>
            <a:ext cx="15082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Cys</a:t>
            </a:r>
            <a:r>
              <a:rPr lang="en-US" dirty="0"/>
              <a:t>-less</a:t>
            </a:r>
          </a:p>
          <a:p>
            <a:pPr algn="ctr"/>
            <a:r>
              <a:rPr lang="en-US" dirty="0"/>
              <a:t>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7EC2711-1D39-E843-A970-B77EB66F9C73}"/>
              </a:ext>
            </a:extLst>
          </p:cNvPr>
          <p:cNvCxnSpPr>
            <a:cxnSpLocks/>
          </p:cNvCxnSpPr>
          <p:nvPr/>
        </p:nvCxnSpPr>
        <p:spPr>
          <a:xfrm>
            <a:off x="4179223" y="849274"/>
            <a:ext cx="0" cy="13113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4187369" y="1165995"/>
            <a:ext cx="2657568" cy="674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4489403" y="1148029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F18C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5450561" y="1160379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5769081" y="1148029"/>
            <a:ext cx="662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K24C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926B058-5B54-3E43-B685-ABAA106C43CF}"/>
              </a:ext>
            </a:extLst>
          </p:cNvPr>
          <p:cNvCxnSpPr>
            <a:cxnSpLocks/>
          </p:cNvCxnSpPr>
          <p:nvPr/>
        </p:nvCxnSpPr>
        <p:spPr>
          <a:xfrm>
            <a:off x="4169118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83B9593-88A9-EA41-A87C-4EB639B3F15D}"/>
              </a:ext>
            </a:extLst>
          </p:cNvPr>
          <p:cNvCxnSpPr>
            <a:cxnSpLocks/>
          </p:cNvCxnSpPr>
          <p:nvPr/>
        </p:nvCxnSpPr>
        <p:spPr>
          <a:xfrm>
            <a:off x="5447255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1290740" y="3552873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6993935" y="4361189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6761463" y="4556618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6750369" y="5313822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6993935" y="3778359"/>
            <a:ext cx="2362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6773757" y="3964427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6976047" y="5123004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BF2140E-ABB8-374F-8F97-5F56B91E13A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689"/>
          <a:stretch/>
        </p:blipFill>
        <p:spPr>
          <a:xfrm>
            <a:off x="4219248" y="2141814"/>
            <a:ext cx="1203530" cy="389582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00820AD-94FB-F747-BABE-C1CB6D7FBE2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825" b="6880"/>
          <a:stretch/>
        </p:blipFill>
        <p:spPr>
          <a:xfrm>
            <a:off x="5483267" y="2141814"/>
            <a:ext cx="1255906" cy="388484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22B4A5E-840C-AE4B-89A6-BD5CA716131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1287" b="6588"/>
          <a:stretch/>
        </p:blipFill>
        <p:spPr>
          <a:xfrm>
            <a:off x="2798084" y="2141814"/>
            <a:ext cx="1355851" cy="388484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5695339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632494" y="1172736"/>
            <a:ext cx="10422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45 min</a:t>
            </a:r>
          </a:p>
          <a:p>
            <a:endParaRPr lang="en-US" sz="2400" dirty="0"/>
          </a:p>
          <a:p>
            <a:r>
              <a:rPr lang="en-US" sz="2400" dirty="0"/>
              <a:t>Set2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22D743-1214-FC4A-81F6-CA774A7D0E61}"/>
              </a:ext>
            </a:extLst>
          </p:cNvPr>
          <p:cNvSpPr txBox="1"/>
          <p:nvPr/>
        </p:nvSpPr>
        <p:spPr>
          <a:xfrm>
            <a:off x="5718618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132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09B4BD-50BF-6946-ADBA-74F86A49B5F8}"/>
              </a:ext>
            </a:extLst>
          </p:cNvPr>
          <p:cNvSpPr txBox="1"/>
          <p:nvPr/>
        </p:nvSpPr>
        <p:spPr>
          <a:xfrm>
            <a:off x="4551981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164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E46386-1021-9A45-965A-D8F78A7CF4CC}"/>
              </a:ext>
            </a:extLst>
          </p:cNvPr>
          <p:cNvSpPr txBox="1"/>
          <p:nvPr/>
        </p:nvSpPr>
        <p:spPr>
          <a:xfrm>
            <a:off x="3332868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111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BE0B7D-8381-114E-9D3C-6DD0EBA47928}"/>
              </a:ext>
            </a:extLst>
          </p:cNvPr>
          <p:cNvSpPr txBox="1"/>
          <p:nvPr/>
        </p:nvSpPr>
        <p:spPr>
          <a:xfrm>
            <a:off x="2060673" y="6026657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1859780"/>
              </p:ext>
            </p:extLst>
          </p:nvPr>
        </p:nvGraphicFramePr>
        <p:xfrm>
          <a:off x="2438147" y="1455564"/>
          <a:ext cx="6682746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5185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70354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343355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501173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478086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490045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418912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50000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394926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371060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318053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31304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962733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3607075" y="197614"/>
            <a:ext cx="2425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V70C cytTM-SpoIVFB</a:t>
            </a:r>
          </a:p>
          <a:p>
            <a:pPr algn="ctr"/>
            <a:r>
              <a:rPr lang="en-US" dirty="0"/>
              <a:t>MBP</a:t>
            </a:r>
            <a:r>
              <a:rPr lang="el-GR" dirty="0"/>
              <a:t>Δ</a:t>
            </a:r>
            <a:r>
              <a:rPr lang="en-US" dirty="0"/>
              <a:t>27BofA + SpoIVFA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>
            <a:off x="2911654" y="849268"/>
            <a:ext cx="3933283" cy="1264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9592F-49D7-0844-99C2-8DB7C7D943FF}"/>
              </a:ext>
            </a:extLst>
          </p:cNvPr>
          <p:cNvSpPr txBox="1"/>
          <p:nvPr/>
        </p:nvSpPr>
        <p:spPr>
          <a:xfrm>
            <a:off x="4274583" y="827299"/>
            <a:ext cx="2451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Single-</a:t>
            </a:r>
            <a:r>
              <a:rPr lang="en-US" dirty="0" err="1"/>
              <a:t>Cys</a:t>
            </a:r>
            <a:r>
              <a:rPr lang="en-US" dirty="0"/>
              <a:t> 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DEA5484-071C-664D-94DA-2C56D1648213}"/>
              </a:ext>
            </a:extLst>
          </p:cNvPr>
          <p:cNvSpPr txBox="1"/>
          <p:nvPr/>
        </p:nvSpPr>
        <p:spPr>
          <a:xfrm>
            <a:off x="2745378" y="818598"/>
            <a:ext cx="15082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Cys</a:t>
            </a:r>
            <a:r>
              <a:rPr lang="en-US" dirty="0"/>
              <a:t>-less</a:t>
            </a:r>
          </a:p>
          <a:p>
            <a:pPr algn="ctr"/>
            <a:r>
              <a:rPr lang="en-US" dirty="0"/>
              <a:t>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7EC2711-1D39-E843-A970-B77EB66F9C73}"/>
              </a:ext>
            </a:extLst>
          </p:cNvPr>
          <p:cNvCxnSpPr>
            <a:cxnSpLocks/>
          </p:cNvCxnSpPr>
          <p:nvPr/>
        </p:nvCxnSpPr>
        <p:spPr>
          <a:xfrm>
            <a:off x="4179223" y="849274"/>
            <a:ext cx="0" cy="13113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4187369" y="1165995"/>
            <a:ext cx="2657568" cy="674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4489403" y="1148029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F18C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5475961" y="1160379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5793574" y="1148029"/>
            <a:ext cx="662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K24C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926B058-5B54-3E43-B685-ABAA106C43CF}"/>
              </a:ext>
            </a:extLst>
          </p:cNvPr>
          <p:cNvCxnSpPr>
            <a:cxnSpLocks/>
          </p:cNvCxnSpPr>
          <p:nvPr/>
        </p:nvCxnSpPr>
        <p:spPr>
          <a:xfrm>
            <a:off x="4181818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83B9593-88A9-EA41-A87C-4EB639B3F15D}"/>
              </a:ext>
            </a:extLst>
          </p:cNvPr>
          <p:cNvCxnSpPr>
            <a:cxnSpLocks/>
          </p:cNvCxnSpPr>
          <p:nvPr/>
        </p:nvCxnSpPr>
        <p:spPr>
          <a:xfrm>
            <a:off x="5459955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1290740" y="3552873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7018427" y="4410173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6785955" y="4605602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6774861" y="5387298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7018427" y="3786523"/>
            <a:ext cx="2362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6798249" y="3972591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7000539" y="5196480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AB96EA0-DCAE-454F-9507-0C246A1A9C0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573" b="2214"/>
          <a:stretch/>
        </p:blipFill>
        <p:spPr>
          <a:xfrm>
            <a:off x="5510383" y="2141814"/>
            <a:ext cx="1248026" cy="388484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46229B0-CC89-074B-9A66-C202336B08D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948" b="1927"/>
          <a:stretch/>
        </p:blipFill>
        <p:spPr>
          <a:xfrm>
            <a:off x="4219918" y="2141814"/>
            <a:ext cx="1222102" cy="388484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A658FDA-5E48-D349-913D-776D209EF74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6857" b="5091"/>
          <a:stretch/>
        </p:blipFill>
        <p:spPr>
          <a:xfrm>
            <a:off x="2919115" y="2141814"/>
            <a:ext cx="1238772" cy="390443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6488686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632494" y="1172736"/>
            <a:ext cx="10422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60 min</a:t>
            </a:r>
          </a:p>
          <a:p>
            <a:endParaRPr lang="en-US" sz="2400" dirty="0"/>
          </a:p>
          <a:p>
            <a:r>
              <a:rPr lang="en-US" sz="2400" dirty="0"/>
              <a:t>Set1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22D743-1214-FC4A-81F6-CA774A7D0E61}"/>
              </a:ext>
            </a:extLst>
          </p:cNvPr>
          <p:cNvSpPr txBox="1"/>
          <p:nvPr/>
        </p:nvSpPr>
        <p:spPr>
          <a:xfrm>
            <a:off x="5865330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132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09B4BD-50BF-6946-ADBA-74F86A49B5F8}"/>
              </a:ext>
            </a:extLst>
          </p:cNvPr>
          <p:cNvSpPr txBox="1"/>
          <p:nvPr/>
        </p:nvSpPr>
        <p:spPr>
          <a:xfrm>
            <a:off x="4551981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164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E46386-1021-9A45-965A-D8F78A7CF4CC}"/>
              </a:ext>
            </a:extLst>
          </p:cNvPr>
          <p:cNvSpPr txBox="1"/>
          <p:nvPr/>
        </p:nvSpPr>
        <p:spPr>
          <a:xfrm>
            <a:off x="3332868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111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BE0B7D-8381-114E-9D3C-6DD0EBA47928}"/>
              </a:ext>
            </a:extLst>
          </p:cNvPr>
          <p:cNvSpPr txBox="1"/>
          <p:nvPr/>
        </p:nvSpPr>
        <p:spPr>
          <a:xfrm>
            <a:off x="2060673" y="6026657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8546628"/>
              </p:ext>
            </p:extLst>
          </p:nvPr>
        </p:nvGraphicFramePr>
        <p:xfrm>
          <a:off x="2438147" y="1455564"/>
          <a:ext cx="6682746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5185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45861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367848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571045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334735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403679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584200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419100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320383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360337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219003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318053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31304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962733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3607075" y="197614"/>
            <a:ext cx="2425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V70C cytTM-SpoIVFB</a:t>
            </a:r>
          </a:p>
          <a:p>
            <a:pPr algn="ctr"/>
            <a:r>
              <a:rPr lang="en-US" dirty="0"/>
              <a:t>MBP</a:t>
            </a:r>
            <a:r>
              <a:rPr lang="el-GR" dirty="0"/>
              <a:t>Δ</a:t>
            </a:r>
            <a:r>
              <a:rPr lang="en-US" dirty="0"/>
              <a:t>27BofA + SpoIVFA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>
            <a:off x="2911654" y="849268"/>
            <a:ext cx="3933283" cy="1264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9592F-49D7-0844-99C2-8DB7C7D943FF}"/>
              </a:ext>
            </a:extLst>
          </p:cNvPr>
          <p:cNvSpPr txBox="1"/>
          <p:nvPr/>
        </p:nvSpPr>
        <p:spPr>
          <a:xfrm>
            <a:off x="4274583" y="827299"/>
            <a:ext cx="2451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Single-</a:t>
            </a:r>
            <a:r>
              <a:rPr lang="en-US" dirty="0" err="1"/>
              <a:t>Cys</a:t>
            </a:r>
            <a:r>
              <a:rPr lang="en-US" dirty="0"/>
              <a:t> 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DEA5484-071C-664D-94DA-2C56D1648213}"/>
              </a:ext>
            </a:extLst>
          </p:cNvPr>
          <p:cNvSpPr txBox="1"/>
          <p:nvPr/>
        </p:nvSpPr>
        <p:spPr>
          <a:xfrm>
            <a:off x="2745378" y="818598"/>
            <a:ext cx="15082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Cys</a:t>
            </a:r>
            <a:r>
              <a:rPr lang="en-US" dirty="0"/>
              <a:t>-less</a:t>
            </a:r>
          </a:p>
          <a:p>
            <a:pPr algn="ctr"/>
            <a:r>
              <a:rPr lang="en-US" dirty="0"/>
              <a:t>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7EC2711-1D39-E843-A970-B77EB66F9C73}"/>
              </a:ext>
            </a:extLst>
          </p:cNvPr>
          <p:cNvCxnSpPr>
            <a:cxnSpLocks/>
          </p:cNvCxnSpPr>
          <p:nvPr/>
        </p:nvCxnSpPr>
        <p:spPr>
          <a:xfrm>
            <a:off x="4195550" y="849274"/>
            <a:ext cx="0" cy="13113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4187369" y="1165995"/>
            <a:ext cx="2657568" cy="674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4456747" y="1148029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F18C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5484869" y="1160379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5850725" y="1148029"/>
            <a:ext cx="662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K24C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926B058-5B54-3E43-B685-ABAA106C43CF}"/>
              </a:ext>
            </a:extLst>
          </p:cNvPr>
          <p:cNvCxnSpPr>
            <a:cxnSpLocks/>
          </p:cNvCxnSpPr>
          <p:nvPr/>
        </p:nvCxnSpPr>
        <p:spPr>
          <a:xfrm>
            <a:off x="4181818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83B9593-88A9-EA41-A87C-4EB639B3F15D}"/>
              </a:ext>
            </a:extLst>
          </p:cNvPr>
          <p:cNvCxnSpPr>
            <a:cxnSpLocks/>
          </p:cNvCxnSpPr>
          <p:nvPr/>
        </p:nvCxnSpPr>
        <p:spPr>
          <a:xfrm>
            <a:off x="5492367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1290740" y="3552873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7087145" y="4377518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6854673" y="4572947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6843579" y="5354643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7087145" y="3794688"/>
            <a:ext cx="2362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6866967" y="3980756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7069257" y="5163825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73AD92C-F9A1-9F45-9080-F3DCCF93B81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031" b="3811"/>
          <a:stretch/>
        </p:blipFill>
        <p:spPr>
          <a:xfrm>
            <a:off x="4229371" y="2141813"/>
            <a:ext cx="1244600" cy="390443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5A850C1-A2D9-2646-878A-2A4A1B0A896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4896" b="9610"/>
          <a:stretch/>
        </p:blipFill>
        <p:spPr>
          <a:xfrm>
            <a:off x="2873800" y="2141813"/>
            <a:ext cx="1285400" cy="390443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511AB4C-70C5-674C-A436-A6844A5A670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9390" b="8002"/>
          <a:stretch/>
        </p:blipFill>
        <p:spPr>
          <a:xfrm>
            <a:off x="5530165" y="2141812"/>
            <a:ext cx="1304317" cy="390443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0877382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632494" y="1172736"/>
            <a:ext cx="10422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60 min</a:t>
            </a:r>
          </a:p>
          <a:p>
            <a:endParaRPr lang="en-US" sz="2400" dirty="0"/>
          </a:p>
          <a:p>
            <a:r>
              <a:rPr lang="en-US" sz="2400" dirty="0"/>
              <a:t>Set2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22D743-1214-FC4A-81F6-CA774A7D0E61}"/>
              </a:ext>
            </a:extLst>
          </p:cNvPr>
          <p:cNvSpPr txBox="1"/>
          <p:nvPr/>
        </p:nvSpPr>
        <p:spPr>
          <a:xfrm>
            <a:off x="5865330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132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09B4BD-50BF-6946-ADBA-74F86A49B5F8}"/>
              </a:ext>
            </a:extLst>
          </p:cNvPr>
          <p:cNvSpPr txBox="1"/>
          <p:nvPr/>
        </p:nvSpPr>
        <p:spPr>
          <a:xfrm>
            <a:off x="4551981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164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E46386-1021-9A45-965A-D8F78A7CF4CC}"/>
              </a:ext>
            </a:extLst>
          </p:cNvPr>
          <p:cNvSpPr txBox="1"/>
          <p:nvPr/>
        </p:nvSpPr>
        <p:spPr>
          <a:xfrm>
            <a:off x="3332868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111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BE0B7D-8381-114E-9D3C-6DD0EBA47928}"/>
              </a:ext>
            </a:extLst>
          </p:cNvPr>
          <p:cNvSpPr txBox="1"/>
          <p:nvPr/>
        </p:nvSpPr>
        <p:spPr>
          <a:xfrm>
            <a:off x="2060673" y="6026657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3064417"/>
              </p:ext>
            </p:extLst>
          </p:nvPr>
        </p:nvGraphicFramePr>
        <p:xfrm>
          <a:off x="2438147" y="1455564"/>
          <a:ext cx="6682746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5185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04589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409120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610959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376464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492579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320383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360337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219003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318053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31304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962733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3607075" y="197614"/>
            <a:ext cx="2425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V70C cytTM-SpoIVFB</a:t>
            </a:r>
          </a:p>
          <a:p>
            <a:pPr algn="ctr"/>
            <a:r>
              <a:rPr lang="en-US" dirty="0"/>
              <a:t>MBP</a:t>
            </a:r>
            <a:r>
              <a:rPr lang="el-GR" dirty="0"/>
              <a:t>Δ</a:t>
            </a:r>
            <a:r>
              <a:rPr lang="en-US" dirty="0"/>
              <a:t>27BofA + SpoIVFA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>
            <a:off x="2949754" y="849268"/>
            <a:ext cx="3933283" cy="1264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9592F-49D7-0844-99C2-8DB7C7D943FF}"/>
              </a:ext>
            </a:extLst>
          </p:cNvPr>
          <p:cNvSpPr txBox="1"/>
          <p:nvPr/>
        </p:nvSpPr>
        <p:spPr>
          <a:xfrm>
            <a:off x="4299983" y="827299"/>
            <a:ext cx="2451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Single-</a:t>
            </a:r>
            <a:r>
              <a:rPr lang="en-US" dirty="0" err="1"/>
              <a:t>Cys</a:t>
            </a:r>
            <a:r>
              <a:rPr lang="en-US" dirty="0"/>
              <a:t> 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DEA5484-071C-664D-94DA-2C56D1648213}"/>
              </a:ext>
            </a:extLst>
          </p:cNvPr>
          <p:cNvSpPr txBox="1"/>
          <p:nvPr/>
        </p:nvSpPr>
        <p:spPr>
          <a:xfrm>
            <a:off x="2770778" y="818598"/>
            <a:ext cx="15082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Cys</a:t>
            </a:r>
            <a:r>
              <a:rPr lang="en-US" dirty="0"/>
              <a:t>-less</a:t>
            </a:r>
          </a:p>
          <a:p>
            <a:pPr algn="ctr"/>
            <a:r>
              <a:rPr lang="en-US" dirty="0"/>
              <a:t>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7EC2711-1D39-E843-A970-B77EB66F9C73}"/>
              </a:ext>
            </a:extLst>
          </p:cNvPr>
          <p:cNvCxnSpPr>
            <a:cxnSpLocks/>
          </p:cNvCxnSpPr>
          <p:nvPr/>
        </p:nvCxnSpPr>
        <p:spPr>
          <a:xfrm>
            <a:off x="4217323" y="849274"/>
            <a:ext cx="0" cy="13113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4212769" y="1165995"/>
            <a:ext cx="2657568" cy="674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4538387" y="1148029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F18C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5472169" y="1160379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5842561" y="1148029"/>
            <a:ext cx="662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K24C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926B058-5B54-3E43-B685-ABAA106C43CF}"/>
              </a:ext>
            </a:extLst>
          </p:cNvPr>
          <p:cNvCxnSpPr>
            <a:cxnSpLocks/>
          </p:cNvCxnSpPr>
          <p:nvPr/>
        </p:nvCxnSpPr>
        <p:spPr>
          <a:xfrm>
            <a:off x="4181818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83B9593-88A9-EA41-A87C-4EB639B3F15D}"/>
              </a:ext>
            </a:extLst>
          </p:cNvPr>
          <p:cNvCxnSpPr>
            <a:cxnSpLocks/>
          </p:cNvCxnSpPr>
          <p:nvPr/>
        </p:nvCxnSpPr>
        <p:spPr>
          <a:xfrm>
            <a:off x="5492367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1290740" y="3552873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7062653" y="4434670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6830181" y="4630099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6819087" y="5411795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7062653" y="3851840"/>
            <a:ext cx="2362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6842475" y="4037908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7044765" y="5220977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F267714-5434-D14A-A7AF-E8580F7D645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523" b="6355"/>
          <a:stretch/>
        </p:blipFill>
        <p:spPr>
          <a:xfrm>
            <a:off x="5528214" y="2141813"/>
            <a:ext cx="1279519" cy="390443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DE91EC2-8343-4149-AE69-E659FEC5735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849" b="2455"/>
          <a:stretch/>
        </p:blipFill>
        <p:spPr>
          <a:xfrm>
            <a:off x="4262950" y="2141813"/>
            <a:ext cx="1186203" cy="390443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C306582-2A21-7642-A336-E5A849D5371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1470" b="10927"/>
          <a:stretch/>
        </p:blipFill>
        <p:spPr>
          <a:xfrm>
            <a:off x="2823482" y="2141813"/>
            <a:ext cx="1363887" cy="390444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253261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C5B878757C6144B104C5E4029E0BB6" ma:contentTypeVersion="14" ma:contentTypeDescription="Create a new document." ma:contentTypeScope="" ma:versionID="9f688f900531a4236b6da98bf3cb268f">
  <xsd:schema xmlns:xsd="http://www.w3.org/2001/XMLSchema" xmlns:xs="http://www.w3.org/2001/XMLSchema" xmlns:p="http://schemas.microsoft.com/office/2006/metadata/properties" xmlns:ns3="0b01a07b-8d13-4cb5-9d22-64822278069e" xmlns:ns4="198a9f0d-948e-4f5a-af70-f6d2f30972cd" targetNamespace="http://schemas.microsoft.com/office/2006/metadata/properties" ma:root="true" ma:fieldsID="c04d3e0e4baedd5a0de5ec8817e1430b" ns3:_="" ns4:_="">
    <xsd:import namespace="0b01a07b-8d13-4cb5-9d22-64822278069e"/>
    <xsd:import namespace="198a9f0d-948e-4f5a-af70-f6d2f30972c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01a07b-8d13-4cb5-9d22-64822278069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8a9f0d-948e-4f5a-af70-f6d2f30972cd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A76C10E-B785-44EE-B5CB-46308CCB915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b01a07b-8d13-4cb5-9d22-64822278069e"/>
    <ds:schemaRef ds:uri="198a9f0d-948e-4f5a-af70-f6d2f30972c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89FEA32-DB62-41B3-B8B0-45508E3465F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76A76C2-0913-4431-83E1-BE2F58E41D36}">
  <ds:schemaRefs>
    <ds:schemaRef ds:uri="http://purl.org/dc/terms/"/>
    <ds:schemaRef ds:uri="http://schemas.microsoft.com/office/2006/metadata/properties"/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0b01a07b-8d13-4cb5-9d22-64822278069e"/>
    <ds:schemaRef ds:uri="http://purl.org/dc/elements/1.1/"/>
    <ds:schemaRef ds:uri="http://schemas.microsoft.com/office/infopath/2007/PartnerControls"/>
    <ds:schemaRef ds:uri="198a9f0d-948e-4f5a-af70-f6d2f30972cd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384</Words>
  <Application>Microsoft Office PowerPoint</Application>
  <PresentationFormat>Widescreen</PresentationFormat>
  <Paragraphs>304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Courier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Lee Kroos</cp:lastModifiedBy>
  <cp:revision>78</cp:revision>
  <dcterms:created xsi:type="dcterms:W3CDTF">2021-10-04T15:04:57Z</dcterms:created>
  <dcterms:modified xsi:type="dcterms:W3CDTF">2021-10-14T19:12:36Z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0x010100C2C5B878757C6144B104C5E4029E0BB6</vt:lpwstr>
  </property>
</Properties>
</file>