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9"/>
    <p:restoredTop sz="95814"/>
  </p:normalViewPr>
  <p:slideViewPr>
    <p:cSldViewPr snapToGrid="0" snapToObjects="1">
      <p:cViewPr varScale="1">
        <p:scale>
          <a:sx n="115" d="100"/>
          <a:sy n="11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FEA3C-5440-A14B-BBAB-5A86B485C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087CD4-EA34-174D-84B9-79B1607D61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6DE7DD-E859-AB4A-B457-E1737C9FD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B4416-1B44-3B4F-AEA0-7FC5911F8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920E0-40DD-C846-87D8-EF4D85D2F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2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93B4-5326-A04B-9430-C510F95C1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4AE180-77A6-CD47-A169-22157848B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EC4DE-91A5-D743-90D7-B89E10835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94B31-3D97-9D4E-8D0F-F11D8618A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5C541-3643-B44A-8DEA-50F21BC1B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71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784346-D010-D84F-B601-73C0CECFD8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337767-4B21-0B47-A76F-50F3AD21F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B961F-E445-E74D-B55A-A9A2B5A10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4396F-D550-704A-BAD9-2C8D4DA8C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7ED3A-5786-0D4D-BDC5-B26811C71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0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0C71C-14FB-9C45-8CC1-7265A5D60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79AD3-A52B-444C-99FD-76E8EDBB6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81409-E7C9-8D47-BDDD-8528A8D38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37974C-16AD-184B-BEB1-76F2BE54D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02C54-6ADE-3344-BA83-1D7D497A9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96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CDEC4-D942-294C-BAC9-6548E7CB6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0FCAC-3F81-2045-B5CF-924568459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7EEAC-EF60-5B41-B5F5-714C4F7E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FF09C-9EB5-B34F-A732-E7BBB206A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EA5BF-D453-6144-BD1D-4BFEDE7E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60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01CCB-58ED-094D-8D29-3A3ED143A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6CA3B-D716-2840-9684-F191DCE69A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016B6E-F63B-FD4F-A55D-53584A1CF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27E6F-215E-8E4B-A9B9-97967C43A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6B1EF8-C18C-EB4A-88C5-E5692B86C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A0BD0-B940-0B4E-A0BE-D693068E3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502DF-1D50-D64D-AC31-BD5F54723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B7745D-8964-3849-BDD7-1FFD030B0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5FB9A9-7237-564C-94C7-827F9B328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6706C9-8BAE-0445-A597-490898D88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75F6D-516E-AE42-91B8-7FB19F7773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325889-DB43-694B-902F-B328DB567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5549D5-BA7B-8543-B72A-7DFBA4C2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9A986A-8A69-1F43-84F6-CAF39FD06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4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842A8-CC59-4A4A-9344-A7D9939F7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3179B-A280-C244-AC23-0D3837083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78301-460B-AB42-B910-1D42715FF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9A87E0-9E6E-3B4C-9CA5-C1C2E5709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12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45AE73-3120-EB47-B516-0B9A912BE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03BD45-0B4E-D142-8696-6FD105884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850CB-F6B6-2B41-B40C-A2F7AFB07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76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7C063-FE20-C24D-888B-8FCC61AC5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FA6DC-6171-A148-9493-97777FAF7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14E71-9E96-BA40-B65D-AF2DAFE528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ADAC1-0597-CF44-B9D1-9243458D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DDC86-B4F0-1946-AA4F-0FEBF08AC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FACCE0-D723-8F46-BC93-AF91D849B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516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7A7C9-9EC1-7048-A261-5D6C0F465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6D9D8F-5CC6-1D4C-8134-CB963437A9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57F906-6073-B74E-8A06-E51DC1D34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220CA-4547-3749-81DB-163BB2C26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405C93-3F54-844E-BC50-61FF9C7A4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6EB23-440B-BD4D-8EC2-011E8AC0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38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BA207E-00D2-3A4E-A3FB-B4DF857C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65DE5-DAAD-454A-8E70-DC54CF55E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FA101-D596-BF45-BB6E-B8A2ED20BF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DD07-C27E-8E49-B184-52568E8BF3E4}" type="datetimeFigureOut">
              <a:rPr lang="en-US" smtClean="0"/>
              <a:t>10/22/2021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1D91C-6533-6C47-9127-F7181990D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D5D32-C27D-EF4A-A6D4-0A812DEEDB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594D-556E-7049-8712-C35A15A192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6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795569" y="64502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17442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153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076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933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28937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6999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668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320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84772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285184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55721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5217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83455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574895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30451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30452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271604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39504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325925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502468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425512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16872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298764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353085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75719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325625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966064" y="40911"/>
            <a:ext cx="4116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 → MBPΔ27BofA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097451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512789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623700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726371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274025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1192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71452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487060" y="361440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552565" y="3398167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320093" y="35935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326887" y="534362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552565" y="3687146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332387" y="387321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552565" y="5143896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1815504" y="78181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74582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795329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922983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972486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3883396" y="785965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847124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6907199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7987779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9144651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126222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176941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024256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073759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201413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250916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769306" y="645022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326F913-E7A2-F041-9071-9D7619F012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65" r="10647"/>
          <a:stretch/>
        </p:blipFill>
        <p:spPr>
          <a:xfrm>
            <a:off x="1280227" y="2011529"/>
            <a:ext cx="2331824" cy="44419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7E8A27B-B446-284F-AC0F-018872CA6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628" y="2011529"/>
            <a:ext cx="2173349" cy="44386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53233B4-8377-E94B-808C-88F7FCA16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277" y="2011530"/>
            <a:ext cx="2105394" cy="44386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326E9A3-5834-C942-9E08-F8EEAC87DF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314" b="1836"/>
          <a:stretch/>
        </p:blipFill>
        <p:spPr>
          <a:xfrm>
            <a:off x="8008795" y="2011529"/>
            <a:ext cx="2283014" cy="443869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447364" y="644442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4130965" y="645508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5028502" y="645508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752280" y="6449286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623700" y="6439843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339681" y="645816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237218" y="645816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6960996" y="645236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832416" y="6442921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507873" y="645816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496850" y="645816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220628" y="645236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8000608" y="6442921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037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795569" y="64192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072052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153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50760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933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28937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6999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668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63463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6839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9405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5173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5450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683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683942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40144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82498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379141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41971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53233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425512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16872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298764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353085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48963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352381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966064" y="40911"/>
            <a:ext cx="4116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 → MBPΔ27BofA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097451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512789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541926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570256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274025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1192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71452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668036" y="3748155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552565" y="327418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320093" y="346961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326887" y="554510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552565" y="3609656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332387" y="379572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552565" y="535368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1815504" y="78181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74582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692459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922983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838674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3883396" y="785965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831626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7048445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8069553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9144651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126222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176941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298576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279499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372863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250916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769306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510864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4130965" y="642408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5028502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752280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64910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339681" y="64271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237218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7037196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83241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507873" y="64271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496850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220628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8076808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A5793E6-2F4C-4F47-AF3B-DD558F302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03" b="5662"/>
          <a:stretch/>
        </p:blipFill>
        <p:spPr>
          <a:xfrm>
            <a:off x="1417927" y="2005465"/>
            <a:ext cx="4394200" cy="4431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318BBB-DB58-E749-8281-73AB45B912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02" b="6999"/>
          <a:stretch/>
        </p:blipFill>
        <p:spPr>
          <a:xfrm>
            <a:off x="5864717" y="2005465"/>
            <a:ext cx="4439947" cy="4431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635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937809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276968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822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9673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2446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2446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709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1709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5396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183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1709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31838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038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2116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62680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90832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94968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331838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39213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287594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61335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309716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31839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339213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294968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24464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645490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    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    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368417" y="40911"/>
            <a:ext cx="3311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 → 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294398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689771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667289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666119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274025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1192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46130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790925" y="3714808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247765" y="514362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015293" y="533905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006847" y="563654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247765" y="3701096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027587" y="388716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232525" y="543681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2378211" y="78181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74582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692459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922983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838674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4361697" y="785965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839491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6908336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7922070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8879180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590457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556769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298576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279499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372863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250916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962346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729138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3998885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987862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752280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72579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207601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206738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6948704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83241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207007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161570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8919762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791752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9FB543E-7113-8545-9C3B-8CF2F0BB6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77"/>
          <a:stretch/>
        </p:blipFill>
        <p:spPr>
          <a:xfrm>
            <a:off x="1587874" y="2005465"/>
            <a:ext cx="4232077" cy="44257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537BE7-A0E3-BA40-B568-7DD3A23E07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4" b="-1"/>
          <a:stretch/>
        </p:blipFill>
        <p:spPr>
          <a:xfrm>
            <a:off x="5868271" y="2005465"/>
            <a:ext cx="4102003" cy="4421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92770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937809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909415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822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7606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12645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8541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27013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953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7847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8043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6176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6415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038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2116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74240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85750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299197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05920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356347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305921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19367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319368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294002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263236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606831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    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    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368417" y="40911"/>
            <a:ext cx="3311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 → 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192797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632617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653841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645947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240158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81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57419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790925" y="3714808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621840" y="500507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389368" y="520050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380922" y="552570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607985" y="3687241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387807" y="387330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606600" y="533428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2321766" y="78181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892583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839216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877827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804807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4339119" y="785965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853346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7049533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8053181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9000205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737214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669659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332443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234343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226106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138026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962346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729138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3998885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987862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752280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72579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331780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387362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7129328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854994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489232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226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511529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229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292299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8233618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7129DBF-C703-F148-98D6-7804D0D77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603" y="2005465"/>
            <a:ext cx="4261292" cy="44260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1EBC83-7664-FF40-96CF-917CFF43EB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04" b="2717"/>
          <a:stretch/>
        </p:blipFill>
        <p:spPr>
          <a:xfrm>
            <a:off x="5890324" y="2003413"/>
            <a:ext cx="4449880" cy="44318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7832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131775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199247" y="644302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140012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29812"/>
              </p:ext>
            </p:extLst>
          </p:nvPr>
        </p:nvGraphicFramePr>
        <p:xfrm>
          <a:off x="310028" y="1283473"/>
          <a:ext cx="10032939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270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2968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67004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7991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696686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5456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9682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456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634482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102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92359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416768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286138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422988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640702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410547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416767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379445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410547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539604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610427" y="40911"/>
            <a:ext cx="4239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P135C cytTM-SpoIVFB → MBPΔ27BofA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1069126" y="454516"/>
            <a:ext cx="92738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043567" y="770383"/>
            <a:ext cx="929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1409829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1820763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068520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102767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3853103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129105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522202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2554" y="3714808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666860" y="3398167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434388" y="35935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441182" y="560488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666860" y="3768791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446682" y="395485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666860" y="5421781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1297648" y="78181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028147" y="1122365"/>
            <a:ext cx="9314820" cy="16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091122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041100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374025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355104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3539712" y="785965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397694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6470209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7693857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8956994" y="1124105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5832300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243801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5674354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6661651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100323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243132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144184" y="645022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1851042" y="643722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3505843" y="645508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532980" y="645508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278358" y="6442086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063378" y="6439843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5901759" y="645096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6828096" y="645816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6523074" y="644516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394494" y="6442921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285951" y="645816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526928" y="645816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178706" y="6430764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7764286" y="6442921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C66E1D7-DFD3-F64F-8A7D-F19E99C70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2" b="7779"/>
          <a:stretch/>
        </p:blipFill>
        <p:spPr>
          <a:xfrm>
            <a:off x="773738" y="1979213"/>
            <a:ext cx="2264504" cy="44408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C60B78-B1FB-B045-A98D-873811288D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86" b="9012"/>
          <a:stretch/>
        </p:blipFill>
        <p:spPr>
          <a:xfrm>
            <a:off x="3105577" y="1979213"/>
            <a:ext cx="2263197" cy="44606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CC11A4-BFB8-0241-81FA-5D8DF3F9AC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5" b="5702"/>
          <a:stretch/>
        </p:blipFill>
        <p:spPr>
          <a:xfrm>
            <a:off x="5430250" y="1979212"/>
            <a:ext cx="2292971" cy="44580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4EB826-F316-DE43-BF2E-4BD261DE2E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891" r="5006" b="11832"/>
          <a:stretch/>
        </p:blipFill>
        <p:spPr>
          <a:xfrm>
            <a:off x="7789827" y="1979212"/>
            <a:ext cx="2612583" cy="44659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0440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2069889" y="641922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473479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0973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70115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9391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15686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293914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8302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4834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83029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25037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26572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72143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834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707571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53786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99357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332014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239486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299357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10243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321128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2667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370115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266700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32014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807722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      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      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3904350" y="40911"/>
            <a:ext cx="4239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P135C cytTM-SpoIVFB → MBPΔ27BofA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422571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840130" y="1111018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765084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641015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436585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43064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37924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668036" y="3748155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147833" y="328917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9915361" y="348460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9922155" y="542518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147833" y="3684606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9927655" y="387067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147833" y="524208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2130464" y="78181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214206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3007419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963623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838674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4106916" y="785965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831626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6939585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7808294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8725551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126222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176941" y="779653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MBPΔ27BofA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196976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066139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027423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8874996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992826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775024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4049685" y="642408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967542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752280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78118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248241" y="64271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125458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6905116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83241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131953" y="642716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93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039650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112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8743108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7843128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7763E75-C841-B442-A5C2-CA59811FEB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3" b="-1"/>
          <a:stretch/>
        </p:blipFill>
        <p:spPr>
          <a:xfrm>
            <a:off x="1686573" y="2005464"/>
            <a:ext cx="4121993" cy="44262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D6F350-24D5-004B-8A47-281656BB7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661" y="2004612"/>
            <a:ext cx="3981288" cy="44406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0980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645709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063106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34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401444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8547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9142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5331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559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8997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1410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6834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0331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6967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90832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21982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352379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25615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321156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61299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298853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07773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361300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294392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30076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585813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078102" y="40911"/>
            <a:ext cx="343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P135C cytTM-SpoIVFB → 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091198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493513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524555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603679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159725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6272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524804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532244" y="3732077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514465" y="490232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281993" y="509775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273547" y="539524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514465" y="3612196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294287" y="379826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499225" y="520382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2175011" y="78181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74582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692459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806601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805422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4285497" y="785965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782339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6966319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7980056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8932703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666657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620269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232072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171430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214922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117913" y="1103952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733746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437038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3808385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987862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561780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49719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207601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282938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6948704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78161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295907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326670" y="642716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084862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804452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48A4964-3F81-9F43-BE48-48EF06DDF0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6" t="5416" r="2788" b="4074"/>
          <a:stretch/>
        </p:blipFill>
        <p:spPr>
          <a:xfrm>
            <a:off x="1344598" y="2005936"/>
            <a:ext cx="4410833" cy="44257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7647ED-7F6B-B243-9689-58B939077C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06" b="1635"/>
          <a:stretch/>
        </p:blipFill>
        <p:spPr>
          <a:xfrm>
            <a:off x="5830863" y="2005937"/>
            <a:ext cx="4381450" cy="44257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5294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213424" y="232847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1765453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433934" y="645508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054022"/>
              </p:ext>
            </p:extLst>
          </p:nvPr>
        </p:nvGraphicFramePr>
        <p:xfrm>
          <a:off x="777698" y="1351009"/>
          <a:ext cx="9402624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342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401444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8547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79142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9948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7674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13957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2184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55238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3546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37504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84376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37504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13957">
                  <a:extLst>
                    <a:ext uri="{9D8B030D-6E8A-4147-A177-3AD203B41FA5}">
                      <a16:colId xmlns:a16="http://schemas.microsoft.com/office/drawing/2014/main" val="999707771"/>
                    </a:ext>
                  </a:extLst>
                </a:gridCol>
                <a:gridCol w="349277">
                  <a:extLst>
                    <a:ext uri="{9D8B030D-6E8A-4147-A177-3AD203B41FA5}">
                      <a16:colId xmlns:a16="http://schemas.microsoft.com/office/drawing/2014/main" val="2529939444"/>
                    </a:ext>
                  </a:extLst>
                </a:gridCol>
                <a:gridCol w="317882">
                  <a:extLst>
                    <a:ext uri="{9D8B030D-6E8A-4147-A177-3AD203B41FA5}">
                      <a16:colId xmlns:a16="http://schemas.microsoft.com/office/drawing/2014/main" val="3131885765"/>
                    </a:ext>
                  </a:extLst>
                </a:gridCol>
                <a:gridCol w="333579">
                  <a:extLst>
                    <a:ext uri="{9D8B030D-6E8A-4147-A177-3AD203B41FA5}">
                      <a16:colId xmlns:a16="http://schemas.microsoft.com/office/drawing/2014/main" val="3175769190"/>
                    </a:ext>
                  </a:extLst>
                </a:gridCol>
                <a:gridCol w="349277">
                  <a:extLst>
                    <a:ext uri="{9D8B030D-6E8A-4147-A177-3AD203B41FA5}">
                      <a16:colId xmlns:a16="http://schemas.microsoft.com/office/drawing/2014/main" val="3343584228"/>
                    </a:ext>
                  </a:extLst>
                </a:gridCol>
                <a:gridCol w="333580">
                  <a:extLst>
                    <a:ext uri="{9D8B030D-6E8A-4147-A177-3AD203B41FA5}">
                      <a16:colId xmlns:a16="http://schemas.microsoft.com/office/drawing/2014/main" val="2414400287"/>
                    </a:ext>
                  </a:extLst>
                </a:gridCol>
                <a:gridCol w="33750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353201">
                  <a:extLst>
                    <a:ext uri="{9D8B030D-6E8A-4147-A177-3AD203B41FA5}">
                      <a16:colId xmlns:a16="http://schemas.microsoft.com/office/drawing/2014/main" val="2239637908"/>
                    </a:ext>
                  </a:extLst>
                </a:gridCol>
                <a:gridCol w="307239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  <a:gridCol w="340963">
                  <a:extLst>
                    <a:ext uri="{9D8B030D-6E8A-4147-A177-3AD203B41FA5}">
                      <a16:colId xmlns:a16="http://schemas.microsoft.com/office/drawing/2014/main" val="3744113595"/>
                    </a:ext>
                  </a:extLst>
                </a:gridCol>
                <a:gridCol w="478383">
                  <a:extLst>
                    <a:ext uri="{9D8B030D-6E8A-4147-A177-3AD203B41FA5}">
                      <a16:colId xmlns:a16="http://schemas.microsoft.com/office/drawing/2014/main" val="22736937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078102" y="40911"/>
            <a:ext cx="343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P135C cytTM-SpoIVFB → BofA C46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 flipV="1">
            <a:off x="1363048" y="449230"/>
            <a:ext cx="8634392" cy="52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1337489" y="770383"/>
            <a:ext cx="86599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2091198" y="43360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2493513" y="1123967"/>
            <a:ext cx="1" cy="9885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3524555" y="454515"/>
            <a:ext cx="0" cy="1631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4513419" y="112396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4268583" y="432414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17157" y="41220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622775" y="390085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532244" y="3732077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10514465" y="471634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10281993" y="491177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10273547" y="517826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10514465" y="3410717"/>
            <a:ext cx="236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</a:t>
            </a:r>
          </a:p>
          <a:p>
            <a:r>
              <a:rPr lang="en-US" dirty="0"/>
              <a:t>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10294287" y="35967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10499225" y="499516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C9A885-C1D8-BF43-B46D-EAB2D0E20535}"/>
              </a:ext>
            </a:extLst>
          </p:cNvPr>
          <p:cNvSpPr txBox="1"/>
          <p:nvPr/>
        </p:nvSpPr>
        <p:spPr>
          <a:xfrm>
            <a:off x="2185897" y="78181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BED5DE7-88A4-EF43-86FB-8FF6D9C92311}"/>
              </a:ext>
            </a:extLst>
          </p:cNvPr>
          <p:cNvCxnSpPr>
            <a:cxnSpLocks/>
          </p:cNvCxnSpPr>
          <p:nvPr/>
        </p:nvCxnSpPr>
        <p:spPr>
          <a:xfrm>
            <a:off x="1322069" y="1122365"/>
            <a:ext cx="8675371" cy="3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31CCFC-4FA6-A04D-A8D4-CCFB4C9A63A0}"/>
              </a:ext>
            </a:extLst>
          </p:cNvPr>
          <p:cNvSpPr txBox="1"/>
          <p:nvPr/>
        </p:nvSpPr>
        <p:spPr>
          <a:xfrm>
            <a:off x="1745826" y="1081718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7412A5-6292-CC46-80D3-50EDF263CE2F}"/>
              </a:ext>
            </a:extLst>
          </p:cNvPr>
          <p:cNvSpPr txBox="1"/>
          <p:nvPr/>
        </p:nvSpPr>
        <p:spPr>
          <a:xfrm>
            <a:off x="2681573" y="108647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EC94A1-972F-B546-B273-AECDB99EF0CA}"/>
              </a:ext>
            </a:extLst>
          </p:cNvPr>
          <p:cNvSpPr txBox="1"/>
          <p:nvPr/>
        </p:nvSpPr>
        <p:spPr>
          <a:xfrm>
            <a:off x="3759699" y="1086782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82F6E0-5387-1F46-BAE5-704883B98902}"/>
              </a:ext>
            </a:extLst>
          </p:cNvPr>
          <p:cNvSpPr txBox="1"/>
          <p:nvPr/>
        </p:nvSpPr>
        <p:spPr>
          <a:xfrm>
            <a:off x="4705670" y="1091537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EA6313-6FB5-BA48-9E2A-F220F2424DB0}"/>
              </a:ext>
            </a:extLst>
          </p:cNvPr>
          <p:cNvSpPr txBox="1"/>
          <p:nvPr/>
        </p:nvSpPr>
        <p:spPr>
          <a:xfrm>
            <a:off x="4372583" y="785965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80030D-8F0D-034C-999C-2B8381DFE09A}"/>
              </a:ext>
            </a:extLst>
          </p:cNvPr>
          <p:cNvCxnSpPr>
            <a:cxnSpLocks/>
          </p:cNvCxnSpPr>
          <p:nvPr/>
        </p:nvCxnSpPr>
        <p:spPr>
          <a:xfrm>
            <a:off x="5782339" y="449764"/>
            <a:ext cx="0" cy="15776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0480A77-D493-A845-8B9A-47F8F95BD987}"/>
              </a:ext>
            </a:extLst>
          </p:cNvPr>
          <p:cNvCxnSpPr>
            <a:cxnSpLocks/>
          </p:cNvCxnSpPr>
          <p:nvPr/>
        </p:nvCxnSpPr>
        <p:spPr>
          <a:xfrm>
            <a:off x="7029108" y="112500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68AFE9-9941-4D4D-9294-A38174EA264F}"/>
              </a:ext>
            </a:extLst>
          </p:cNvPr>
          <p:cNvCxnSpPr>
            <a:cxnSpLocks/>
          </p:cNvCxnSpPr>
          <p:nvPr/>
        </p:nvCxnSpPr>
        <p:spPr>
          <a:xfrm>
            <a:off x="8015372" y="449230"/>
            <a:ext cx="0" cy="16633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3BDD4B3-F6B6-3544-B435-5A3CED1BA72A}"/>
              </a:ext>
            </a:extLst>
          </p:cNvPr>
          <p:cNvCxnSpPr>
            <a:cxnSpLocks/>
          </p:cNvCxnSpPr>
          <p:nvPr/>
        </p:nvCxnSpPr>
        <p:spPr>
          <a:xfrm>
            <a:off x="9038661" y="1131128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4B6F11D-9AF1-C944-9A7E-DA895B1F1E07}"/>
              </a:ext>
            </a:extLst>
          </p:cNvPr>
          <p:cNvSpPr txBox="1"/>
          <p:nvPr/>
        </p:nvSpPr>
        <p:spPr>
          <a:xfrm>
            <a:off x="6710201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0EB65E-58F6-D943-99E7-BE5145E6AA5C}"/>
              </a:ext>
            </a:extLst>
          </p:cNvPr>
          <p:cNvSpPr txBox="1"/>
          <p:nvPr/>
        </p:nvSpPr>
        <p:spPr>
          <a:xfrm>
            <a:off x="8718242" y="779653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BofA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08F6537-B812-C343-ADE3-368E80BCE31F}"/>
              </a:ext>
            </a:extLst>
          </p:cNvPr>
          <p:cNvSpPr txBox="1"/>
          <p:nvPr/>
        </p:nvSpPr>
        <p:spPr>
          <a:xfrm>
            <a:off x="6255032" y="1085820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6590AD-9EDB-924A-84B9-D79CE88CF9B6}"/>
              </a:ext>
            </a:extLst>
          </p:cNvPr>
          <p:cNvSpPr txBox="1"/>
          <p:nvPr/>
        </p:nvSpPr>
        <p:spPr>
          <a:xfrm>
            <a:off x="7197559" y="1090575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762B3D-16C3-6340-8E98-6DC771161C52}"/>
              </a:ext>
            </a:extLst>
          </p:cNvPr>
          <p:cNvSpPr txBox="1"/>
          <p:nvPr/>
        </p:nvSpPr>
        <p:spPr>
          <a:xfrm>
            <a:off x="8274892" y="1090884"/>
            <a:ext cx="54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573512-0DCB-DD48-BEB2-1256A7FBB286}"/>
              </a:ext>
            </a:extLst>
          </p:cNvPr>
          <p:cNvSpPr txBox="1"/>
          <p:nvPr/>
        </p:nvSpPr>
        <p:spPr>
          <a:xfrm>
            <a:off x="9185601" y="109563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C46S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34ED11-D1A4-3C42-9E5F-CE7FEC162BD0}"/>
              </a:ext>
            </a:extLst>
          </p:cNvPr>
          <p:cNvSpPr txBox="1"/>
          <p:nvPr/>
        </p:nvSpPr>
        <p:spPr>
          <a:xfrm>
            <a:off x="2820833" y="641922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34AF0CB-1111-9B4D-BD3B-50C7A93ED4CA}"/>
              </a:ext>
            </a:extLst>
          </p:cNvPr>
          <p:cNvCxnSpPr>
            <a:cxnSpLocks/>
          </p:cNvCxnSpPr>
          <p:nvPr/>
        </p:nvCxnSpPr>
        <p:spPr>
          <a:xfrm>
            <a:off x="2535011" y="641342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6F92CBD-557E-0049-AB12-0025FF785BCC}"/>
              </a:ext>
            </a:extLst>
          </p:cNvPr>
          <p:cNvSpPr txBox="1"/>
          <p:nvPr/>
        </p:nvSpPr>
        <p:spPr>
          <a:xfrm>
            <a:off x="3851929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F85B7EF-51E8-6344-B916-46D14634E28A}"/>
              </a:ext>
            </a:extLst>
          </p:cNvPr>
          <p:cNvSpPr txBox="1"/>
          <p:nvPr/>
        </p:nvSpPr>
        <p:spPr>
          <a:xfrm>
            <a:off x="4911660" y="642408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2767B0-20DF-C64A-BF34-05234962542A}"/>
              </a:ext>
            </a:extLst>
          </p:cNvPr>
          <p:cNvCxnSpPr>
            <a:cxnSpLocks/>
          </p:cNvCxnSpPr>
          <p:nvPr/>
        </p:nvCxnSpPr>
        <p:spPr>
          <a:xfrm>
            <a:off x="4648867" y="6418290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AD2BED0-2108-7D46-896F-A378495CDC77}"/>
              </a:ext>
            </a:extLst>
          </p:cNvPr>
          <p:cNvCxnSpPr>
            <a:cxnSpLocks/>
          </p:cNvCxnSpPr>
          <p:nvPr/>
        </p:nvCxnSpPr>
        <p:spPr>
          <a:xfrm>
            <a:off x="3606050" y="6408847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02AA55-52F3-2F4A-8E2E-7190F1F3C760}"/>
              </a:ext>
            </a:extLst>
          </p:cNvPr>
          <p:cNvSpPr txBox="1"/>
          <p:nvPr/>
        </p:nvSpPr>
        <p:spPr>
          <a:xfrm>
            <a:off x="6229373" y="643805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3A87740-4A8B-CD45-850A-F2BB804A40FA}"/>
              </a:ext>
            </a:extLst>
          </p:cNvPr>
          <p:cNvSpPr txBox="1"/>
          <p:nvPr/>
        </p:nvSpPr>
        <p:spPr>
          <a:xfrm>
            <a:off x="7348254" y="643805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04A5D83-B05C-F845-84A5-89B12296C669}"/>
              </a:ext>
            </a:extLst>
          </p:cNvPr>
          <p:cNvCxnSpPr>
            <a:cxnSpLocks/>
          </p:cNvCxnSpPr>
          <p:nvPr/>
        </p:nvCxnSpPr>
        <p:spPr>
          <a:xfrm>
            <a:off x="7101106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8C583B4-7DF6-3243-B234-0EEA4278BD5D}"/>
              </a:ext>
            </a:extLst>
          </p:cNvPr>
          <p:cNvCxnSpPr>
            <a:cxnSpLocks/>
          </p:cNvCxnSpPr>
          <p:nvPr/>
        </p:nvCxnSpPr>
        <p:spPr>
          <a:xfrm>
            <a:off x="5781616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6F0218C9-D652-AC44-BFF8-BC5CA9B4D381}"/>
              </a:ext>
            </a:extLst>
          </p:cNvPr>
          <p:cNvSpPr txBox="1"/>
          <p:nvPr/>
        </p:nvSpPr>
        <p:spPr>
          <a:xfrm>
            <a:off x="8404765" y="643805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228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D4621BD-9FCB-4B4F-B567-C68628D2581C}"/>
              </a:ext>
            </a:extLst>
          </p:cNvPr>
          <p:cNvSpPr txBox="1"/>
          <p:nvPr/>
        </p:nvSpPr>
        <p:spPr>
          <a:xfrm>
            <a:off x="9424642" y="643805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231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861276C-0878-EF48-93CA-C613F0C9F31A}"/>
              </a:ext>
            </a:extLst>
          </p:cNvPr>
          <p:cNvCxnSpPr>
            <a:cxnSpLocks/>
          </p:cNvCxnSpPr>
          <p:nvPr/>
        </p:nvCxnSpPr>
        <p:spPr>
          <a:xfrm>
            <a:off x="9150178" y="6421368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8B26802-7BF1-6A46-A90C-DA1B303A379E}"/>
              </a:ext>
            </a:extLst>
          </p:cNvPr>
          <p:cNvCxnSpPr>
            <a:cxnSpLocks/>
          </p:cNvCxnSpPr>
          <p:nvPr/>
        </p:nvCxnSpPr>
        <p:spPr>
          <a:xfrm>
            <a:off x="8175157" y="6411925"/>
            <a:ext cx="0" cy="413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68D3160-907B-E441-88D5-1F37358631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78"/>
          <a:stretch/>
        </p:blipFill>
        <p:spPr>
          <a:xfrm>
            <a:off x="1421683" y="1992600"/>
            <a:ext cx="4336306" cy="44543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62B1C6-3A0D-5B40-A712-08404D8E1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582" y="1999278"/>
            <a:ext cx="4441230" cy="44651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5036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734</Words>
  <Application>Microsoft Office PowerPoint</Application>
  <PresentationFormat>Widescreen</PresentationFormat>
  <Paragraphs>656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44</cp:revision>
  <dcterms:created xsi:type="dcterms:W3CDTF">2021-10-08T13:51:31Z</dcterms:created>
  <dcterms:modified xsi:type="dcterms:W3CDTF">2021-10-22T15:22:40Z</dcterms:modified>
</cp:coreProperties>
</file>