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83B86-C07F-4842-BB08-943E507D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ED2FDA-859E-E645-AC2D-C512D6528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B98EE-2BCD-E943-A1E2-AE6A04944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BC248-52DC-4E4A-A7B3-37BE66538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EDAFF-99FA-224F-A713-6FAC9EC9C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34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BC230-C15F-9549-B239-68AFDDFAF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36768A-4D56-A645-8DCB-320346884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3A884-D40D-6342-938A-FFD90DEE7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ABE86-3E3F-3242-966A-EBAFE58BD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F8E1B-E0D5-CE4C-9763-14CEEC252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7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36478F-AC96-8146-B595-3420DB4664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D685B7-1B48-EB4C-9977-657B50D9D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FF9B9-E5D2-E74A-A53E-A3010D6BE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3B300-50FA-2A46-A257-352B1D06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CE8B4-FAA7-8D4B-8B1B-D6D40CA43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85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E172C-A45B-014C-902C-E1B2A0768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3F3E6-25C2-7041-AB48-0DD12761D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9B8FB-08DA-1044-ABF3-09BA91230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EFF36-8FB8-CE49-BA63-355D24954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AF5C6-C98B-C748-A1F6-1C3C5AA8E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6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9D22-6D35-B849-8D12-C8B097DD5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B10F1-E5CF-4346-9729-EDEB16A8F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4025F-95BE-D04C-9F7C-B7DF7E581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67C5D-223C-AB40-B666-5DD55F54C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9E9B-EBE2-D846-933E-6E51F0EAE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44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C7BDE-A159-4B44-B44E-169558F32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E61CA-8C49-D14D-94B8-2AB438AF9E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2C6086-4165-644C-9413-B68FC8C64F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2C606E-BA97-8F48-BE47-5B50C30BB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9EAF70-4BDB-6A4F-9ACB-C77FDF056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757948-1CC0-9041-9884-9DFC59106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5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2E774-1D70-7946-A076-8006C4A5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EE5394-4A95-5643-BA8B-D713E0892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5CBAA-7EB0-3449-8CB0-A520E5CBA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EAAED8-3824-DC47-9BD3-C93F2B12AB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FF6C64-FD3E-204D-96D0-22B52307A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EF0E80-2239-214D-9988-24E682DCB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1C07AB-0CFA-4C48-9693-1C0CCAA62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3B1F3D-347F-F34B-8517-FB1A004B8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9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15AA7-A919-2C4A-88A2-18D337764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F5C9A4-3B98-A94D-910A-D42EE99A8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8E7CE2-5D08-C247-8852-85320F01F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A8EACE-A215-4845-BA0B-A19D35836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51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6A530F-A23F-154E-B894-12530D475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DA2227-ACCB-C840-ACFE-706733989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16689-AD75-9041-AE62-AE880A202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1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01F8A-D5FC-6F40-8D2C-385DBB55D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3AC5C-8AC5-764E-B86B-7A04E0B75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293DF0-0115-1946-A918-6689D24342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6E2821-44CA-9440-83D4-990899CF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255CA0-E1D7-2347-8B50-C3E60427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EEE556-E331-A841-90E4-74618FC7C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7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14BB7-74BA-B04E-ADD9-C68F69978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648659-3E2D-284A-BCB4-A1C0FCF476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812BEC-02B1-3244-92E1-D163D6DE25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BECFDF-C472-5C44-A89B-1FFE211BA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37045-F12B-BF4B-AE21-D39E5FE7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05C650-62F8-294F-A82E-AE16D8DC8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59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0D4C36-FA2F-D444-937A-318D20D2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5A4461-D81D-B24D-A7EC-615DC397A5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DC3C7-CCD9-B240-97E2-0501B96354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ABC8B-CE6D-5B4B-B635-9A2239B93FC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CFCF1-306A-D440-8C39-02D5B0064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07582-10F0-1C4B-BD02-FF97DDE7B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8A77B-03FE-A745-A9ED-0651AF71C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00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792899"/>
              </p:ext>
            </p:extLst>
          </p:nvPr>
        </p:nvGraphicFramePr>
        <p:xfrm>
          <a:off x="3794555" y="1418970"/>
          <a:ext cx="6476561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3357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8013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5934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395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73712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05516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5780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73712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0214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50881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95278" y="485303"/>
            <a:ext cx="1755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Negative 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320246" cy="15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415466" y="854328"/>
            <a:ext cx="2241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Cys</a:t>
            </a:r>
            <a:r>
              <a:rPr lang="en-US" dirty="0"/>
              <a:t>-less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33746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18026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08846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6620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67591" y="436828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35119" y="45637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41913" y="52645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67591" y="36557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47413" y="384186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67591" y="506659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91F8F5-82D5-3E43-A3DF-7781543EF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978" y="2134652"/>
            <a:ext cx="4470400" cy="38481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953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5309"/>
              </p:ext>
            </p:extLst>
          </p:nvPr>
        </p:nvGraphicFramePr>
        <p:xfrm>
          <a:off x="3818405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19588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9857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89614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86247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2937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78296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2600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84222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95278" y="485303"/>
            <a:ext cx="1755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Negative 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320246" cy="15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415466" y="854328"/>
            <a:ext cx="2241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Cys</a:t>
            </a:r>
            <a:r>
              <a:rPr lang="en-US" dirty="0"/>
              <a:t>-less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5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22915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10075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4523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586692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19885" y="440008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87413" y="459551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694207" y="529631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19885" y="374325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99707" y="39293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19885" y="509044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CC3933-0A3A-D04F-84BC-92D7B8563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830" y="2134652"/>
            <a:ext cx="4381500" cy="3860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4297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4524"/>
              </p:ext>
            </p:extLst>
          </p:nvPr>
        </p:nvGraphicFramePr>
        <p:xfrm>
          <a:off x="3738895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81287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2422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0344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5928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3072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600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4527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98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73712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5719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539999" y="485303"/>
            <a:ext cx="224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1784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80762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28594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222488" y="431262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90016" y="45080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96810" y="52088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222488" y="369554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9002310" y="388161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222488" y="5018888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DF97A8-60BB-5946-8FF6-B64F6DD364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30" b="2730"/>
          <a:stretch/>
        </p:blipFill>
        <p:spPr>
          <a:xfrm>
            <a:off x="4210414" y="2134652"/>
            <a:ext cx="1130300" cy="37140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3A80B8-F864-4A4C-8575-A177D5AEC5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98" b="1863"/>
          <a:stretch/>
        </p:blipFill>
        <p:spPr>
          <a:xfrm>
            <a:off x="5404929" y="2134652"/>
            <a:ext cx="1117600" cy="37140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1AF9CC-D8C3-9F4B-8765-847289633B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61" b="2807"/>
          <a:stretch/>
        </p:blipFill>
        <p:spPr>
          <a:xfrm>
            <a:off x="6582767" y="2134652"/>
            <a:ext cx="1155700" cy="37140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74E1D2-9DBD-B849-B673-1E5219BF4B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027" b="3422"/>
          <a:stretch/>
        </p:blipFill>
        <p:spPr>
          <a:xfrm>
            <a:off x="7816479" y="2141814"/>
            <a:ext cx="1143000" cy="37068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2662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08951"/>
              </p:ext>
            </p:extLst>
          </p:nvPr>
        </p:nvGraphicFramePr>
        <p:xfrm>
          <a:off x="3675286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269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84463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2040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921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31539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3835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96951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539999" y="485303"/>
            <a:ext cx="224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49648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83452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56163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9283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28115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04742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13698" y="436340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881226" y="455883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88020" y="525963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13698" y="374443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893520" y="393050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13698" y="505906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091CCC-4A27-C54D-99A3-553424A916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28" b="3728"/>
          <a:stretch/>
        </p:blipFill>
        <p:spPr>
          <a:xfrm>
            <a:off x="4274575" y="2134652"/>
            <a:ext cx="1066800" cy="37140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50DF01-C7BA-0348-9945-945717A7F2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01" b="4554"/>
          <a:stretch/>
        </p:blipFill>
        <p:spPr>
          <a:xfrm>
            <a:off x="5433519" y="2134652"/>
            <a:ext cx="1092200" cy="37140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2C0015-70EF-0E4F-BB68-86340F698E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65" b="3450"/>
          <a:stretch/>
        </p:blipFill>
        <p:spPr>
          <a:xfrm>
            <a:off x="6603372" y="2141814"/>
            <a:ext cx="1054100" cy="37068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9B2942-F53D-CD4F-8F06-4F8B682E10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55" b="3077"/>
          <a:stretch/>
        </p:blipFill>
        <p:spPr>
          <a:xfrm>
            <a:off x="7728874" y="2134652"/>
            <a:ext cx="1117600" cy="371401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3300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787547"/>
              </p:ext>
            </p:extLst>
          </p:nvPr>
        </p:nvGraphicFramePr>
        <p:xfrm>
          <a:off x="3778650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293824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18052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8884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7808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068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77078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5260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49042" y="485303"/>
            <a:ext cx="2425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70135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51967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12693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99201" y="423424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66729" y="442967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73523" y="51543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99201" y="364045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79023" y="38265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99201" y="497231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B0EDBF-4ABB-574D-8F42-9E67CC320E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04"/>
          <a:stretch/>
        </p:blipFill>
        <p:spPr>
          <a:xfrm>
            <a:off x="4265375" y="2095520"/>
            <a:ext cx="10795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A696C1-9D5F-494D-98B0-3EB79587B7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04"/>
          <a:stretch/>
        </p:blipFill>
        <p:spPr>
          <a:xfrm>
            <a:off x="5416451" y="2095519"/>
            <a:ext cx="10922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FB1C0F-0355-8442-B50B-CC9AD5131B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37"/>
          <a:stretch/>
        </p:blipFill>
        <p:spPr>
          <a:xfrm>
            <a:off x="6578976" y="2095519"/>
            <a:ext cx="1143000" cy="37037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1927D5-0B79-A24D-8906-0C93FC34D1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65"/>
          <a:stretch/>
        </p:blipFill>
        <p:spPr>
          <a:xfrm>
            <a:off x="7793231" y="2095518"/>
            <a:ext cx="11430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3445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780887"/>
              </p:ext>
            </p:extLst>
          </p:nvPr>
        </p:nvGraphicFramePr>
        <p:xfrm>
          <a:off x="3707088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73337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40372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9219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6003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8899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49042" y="485303"/>
            <a:ext cx="2425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82060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9802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68243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05488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60490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26324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59445" y="4289904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26973" y="448533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33767" y="518613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59445" y="3616604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39267" y="380267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59445" y="499616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6BF85E-FDD5-224D-911F-94BFEEF1B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09"/>
          <a:stretch/>
        </p:blipFill>
        <p:spPr>
          <a:xfrm>
            <a:off x="4205970" y="2134652"/>
            <a:ext cx="11303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1FEA52-97B8-7741-B897-685E09A276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08" b="1"/>
          <a:stretch/>
        </p:blipFill>
        <p:spPr>
          <a:xfrm>
            <a:off x="5429078" y="2134652"/>
            <a:ext cx="1143000" cy="36988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E21152-E7B5-6A45-90C8-2FC371628A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104"/>
          <a:stretch/>
        </p:blipFill>
        <p:spPr>
          <a:xfrm>
            <a:off x="6629999" y="2134652"/>
            <a:ext cx="1130300" cy="37045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3FA48B-FD68-7947-9B51-376443A7D2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46"/>
          <a:stretch/>
        </p:blipFill>
        <p:spPr>
          <a:xfrm>
            <a:off x="7826439" y="2134652"/>
            <a:ext cx="1079500" cy="36988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67373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62960"/>
              </p:ext>
            </p:extLst>
          </p:nvPr>
        </p:nvGraphicFramePr>
        <p:xfrm>
          <a:off x="3746848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948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4229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9342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6454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0093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73711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73711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01536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851395" y="485303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93986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7368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814467" y="1155980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92204" y="11647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99201" y="432909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66729" y="45245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73523" y="52383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99201" y="377336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79023" y="395942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99201" y="504841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225B0F-1581-E84C-B71F-CC428EE5A8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51"/>
          <a:stretch/>
        </p:blipFill>
        <p:spPr>
          <a:xfrm>
            <a:off x="4262211" y="2134652"/>
            <a:ext cx="10668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A32B0-553D-0049-8CE5-79368D9258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51"/>
          <a:stretch/>
        </p:blipFill>
        <p:spPr>
          <a:xfrm>
            <a:off x="5421145" y="2134651"/>
            <a:ext cx="11430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E24F5F-523B-C446-A414-2EC2E444A5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/>
          <a:stretch/>
        </p:blipFill>
        <p:spPr>
          <a:xfrm>
            <a:off x="6650169" y="2134650"/>
            <a:ext cx="1079500" cy="37078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99F068-1A87-F749-B3A9-24569A9EDA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/>
          <a:stretch/>
        </p:blipFill>
        <p:spPr>
          <a:xfrm>
            <a:off x="7815916" y="2134650"/>
            <a:ext cx="1130300" cy="37078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939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551482"/>
              </p:ext>
            </p:extLst>
          </p:nvPr>
        </p:nvGraphicFramePr>
        <p:xfrm>
          <a:off x="3730945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1138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41346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337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2331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0888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78296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985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890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851395" y="485303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6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L41C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462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86222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5991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28596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238956" y="430524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9006484" y="450066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9013278" y="521453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238956" y="368419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9018778" y="387026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238956" y="5024566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72CFBC-28F2-3444-BB28-46CC0583FD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22"/>
          <a:stretch/>
        </p:blipFill>
        <p:spPr>
          <a:xfrm>
            <a:off x="4205614" y="2141814"/>
            <a:ext cx="1117600" cy="37060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BD7B55-ADC7-6C45-8FE4-9030C0FBA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6"/>
          <a:stretch/>
        </p:blipFill>
        <p:spPr>
          <a:xfrm>
            <a:off x="5405497" y="2134652"/>
            <a:ext cx="1143000" cy="37131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F550DD-E3E6-AF49-B054-6535AB491D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42"/>
          <a:stretch/>
        </p:blipFill>
        <p:spPr>
          <a:xfrm>
            <a:off x="6616439" y="2134652"/>
            <a:ext cx="1117600" cy="36974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182F2E-3CBB-614C-8108-B580A72639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42"/>
          <a:stretch/>
        </p:blipFill>
        <p:spPr>
          <a:xfrm>
            <a:off x="7801981" y="2134652"/>
            <a:ext cx="1168400" cy="36974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280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9044F7-96F9-4AEE-A12C-4D086F740E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4F4B81-A981-4A4F-A287-0DD77B00DD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A6A299-4CCB-48F4-BFAF-1B284B704E41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198a9f0d-948e-4f5a-af70-f6d2f30972cd"/>
    <ds:schemaRef ds:uri="http://purl.org/dc/dcmitype/"/>
    <ds:schemaRef ds:uri="http://purl.org/dc/elements/1.1/"/>
    <ds:schemaRef ds:uri="http://schemas.openxmlformats.org/package/2006/metadata/core-properties"/>
    <ds:schemaRef ds:uri="0b01a07b-8d13-4cb5-9d22-64822278069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400</Words>
  <Application>Microsoft Office PowerPoint</Application>
  <PresentationFormat>Widescreen</PresentationFormat>
  <Paragraphs>312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28</cp:revision>
  <dcterms:created xsi:type="dcterms:W3CDTF">2021-10-05T00:44:03Z</dcterms:created>
  <dcterms:modified xsi:type="dcterms:W3CDTF">2021-10-22T15:32:17Z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