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6" r:id="rId4"/>
    <p:sldId id="257" r:id="rId5"/>
    <p:sldId id="265" r:id="rId6"/>
    <p:sldId id="258" r:id="rId7"/>
    <p:sldId id="259" r:id="rId8"/>
    <p:sldId id="260" r:id="rId9"/>
    <p:sldId id="262" r:id="rId10"/>
    <p:sldId id="261" r:id="rId11"/>
    <p:sldId id="264" r:id="rId12"/>
    <p:sldId id="263" r:id="rId13"/>
    <p:sldId id="266" r:id="rId14"/>
    <p:sldId id="267" r:id="rId15"/>
    <p:sldId id="268" r:id="rId16"/>
    <p:sldId id="270" r:id="rId17"/>
    <p:sldId id="273" r:id="rId18"/>
    <p:sldId id="271" r:id="rId19"/>
    <p:sldId id="272" r:id="rId20"/>
    <p:sldId id="269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B9D75A-A325-41EC-8727-360C10CA4EE6}" v="14" dt="2022-10-02T19:28:13.0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3" autoAdjust="0"/>
    <p:restoredTop sz="94660"/>
  </p:normalViewPr>
  <p:slideViewPr>
    <p:cSldViewPr snapToGrid="0">
      <p:cViewPr varScale="1">
        <p:scale>
          <a:sx n="46" d="100"/>
          <a:sy n="46" d="100"/>
        </p:scale>
        <p:origin x="38" y="6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Schwager" userId="b0f734454e480dc5" providerId="LiveId" clId="{2CB9D75A-A325-41EC-8727-360C10CA4EE6}"/>
    <pc:docChg chg="undo custSel addSld modSld sldOrd">
      <pc:chgData name="Samantha Schwager" userId="b0f734454e480dc5" providerId="LiveId" clId="{2CB9D75A-A325-41EC-8727-360C10CA4EE6}" dt="2022-10-02T19:28:13.006" v="65" actId="164"/>
      <pc:docMkLst>
        <pc:docMk/>
      </pc:docMkLst>
      <pc:sldChg chg="addSp modSp mod">
        <pc:chgData name="Samantha Schwager" userId="b0f734454e480dc5" providerId="LiveId" clId="{2CB9D75A-A325-41EC-8727-360C10CA4EE6}" dt="2022-10-02T19:22:47.706" v="35" actId="164"/>
        <pc:sldMkLst>
          <pc:docMk/>
          <pc:sldMk cId="4055609295" sldId="269"/>
        </pc:sldMkLst>
        <pc:spChg chg="add mod">
          <ac:chgData name="Samantha Schwager" userId="b0f734454e480dc5" providerId="LiveId" clId="{2CB9D75A-A325-41EC-8727-360C10CA4EE6}" dt="2022-10-02T19:22:47.706" v="35" actId="164"/>
          <ac:spMkLst>
            <pc:docMk/>
            <pc:sldMk cId="4055609295" sldId="269"/>
            <ac:spMk id="4" creationId="{44D92FEE-0AAA-4219-35C6-3320531BB528}"/>
          </ac:spMkLst>
        </pc:spChg>
        <pc:spChg chg="add mod">
          <ac:chgData name="Samantha Schwager" userId="b0f734454e480dc5" providerId="LiveId" clId="{2CB9D75A-A325-41EC-8727-360C10CA4EE6}" dt="2022-10-02T19:22:47.706" v="35" actId="164"/>
          <ac:spMkLst>
            <pc:docMk/>
            <pc:sldMk cId="4055609295" sldId="269"/>
            <ac:spMk id="5" creationId="{5BACE51B-C6D2-E671-6070-7F0A720279B5}"/>
          </ac:spMkLst>
        </pc:spChg>
        <pc:spChg chg="add mod">
          <ac:chgData name="Samantha Schwager" userId="b0f734454e480dc5" providerId="LiveId" clId="{2CB9D75A-A325-41EC-8727-360C10CA4EE6}" dt="2022-10-02T19:22:47.706" v="35" actId="164"/>
          <ac:spMkLst>
            <pc:docMk/>
            <pc:sldMk cId="4055609295" sldId="269"/>
            <ac:spMk id="6" creationId="{B957E2CB-5E40-3E21-A381-9799D4F9182F}"/>
          </ac:spMkLst>
        </pc:spChg>
        <pc:spChg chg="add mod">
          <ac:chgData name="Samantha Schwager" userId="b0f734454e480dc5" providerId="LiveId" clId="{2CB9D75A-A325-41EC-8727-360C10CA4EE6}" dt="2022-10-02T19:22:47.706" v="35" actId="164"/>
          <ac:spMkLst>
            <pc:docMk/>
            <pc:sldMk cId="4055609295" sldId="269"/>
            <ac:spMk id="7" creationId="{4CFD7F2D-E3EB-F6C9-E5DC-B5CC5361824D}"/>
          </ac:spMkLst>
        </pc:spChg>
        <pc:grpChg chg="add mod">
          <ac:chgData name="Samantha Schwager" userId="b0f734454e480dc5" providerId="LiveId" clId="{2CB9D75A-A325-41EC-8727-360C10CA4EE6}" dt="2022-10-02T19:22:47.706" v="35" actId="164"/>
          <ac:grpSpMkLst>
            <pc:docMk/>
            <pc:sldMk cId="4055609295" sldId="269"/>
            <ac:grpSpMk id="8" creationId="{D91E064F-C2AB-B4FA-AAF2-51A748AA15F7}"/>
          </ac:grpSpMkLst>
        </pc:grpChg>
        <pc:picChg chg="add mod">
          <ac:chgData name="Samantha Schwager" userId="b0f734454e480dc5" providerId="LiveId" clId="{2CB9D75A-A325-41EC-8727-360C10CA4EE6}" dt="2022-10-02T19:22:47.706" v="35" actId="164"/>
          <ac:picMkLst>
            <pc:docMk/>
            <pc:sldMk cId="4055609295" sldId="269"/>
            <ac:picMk id="3" creationId="{89C992F0-69A0-DD33-CC8D-BE15E3FE5996}"/>
          </ac:picMkLst>
        </pc:picChg>
      </pc:sldChg>
      <pc:sldChg chg="addSp modSp add mod">
        <pc:chgData name="Samantha Schwager" userId="b0f734454e480dc5" providerId="LiveId" clId="{2CB9D75A-A325-41EC-8727-360C10CA4EE6}" dt="2022-10-02T19:23:59.843" v="48" actId="164"/>
        <pc:sldMkLst>
          <pc:docMk/>
          <pc:sldMk cId="2443321136" sldId="275"/>
        </pc:sldMkLst>
        <pc:spChg chg="add mod">
          <ac:chgData name="Samantha Schwager" userId="b0f734454e480dc5" providerId="LiveId" clId="{2CB9D75A-A325-41EC-8727-360C10CA4EE6}" dt="2022-10-02T19:23:59.843" v="48" actId="164"/>
          <ac:spMkLst>
            <pc:docMk/>
            <pc:sldMk cId="2443321136" sldId="275"/>
            <ac:spMk id="4" creationId="{F05B8BBD-E0FF-E338-E991-6F7B711F1B0C}"/>
          </ac:spMkLst>
        </pc:spChg>
        <pc:spChg chg="add mod">
          <ac:chgData name="Samantha Schwager" userId="b0f734454e480dc5" providerId="LiveId" clId="{2CB9D75A-A325-41EC-8727-360C10CA4EE6}" dt="2022-10-02T19:23:59.843" v="48" actId="164"/>
          <ac:spMkLst>
            <pc:docMk/>
            <pc:sldMk cId="2443321136" sldId="275"/>
            <ac:spMk id="5" creationId="{FC4FA8B8-6EBA-B6AF-7C46-B3EEFBC1E280}"/>
          </ac:spMkLst>
        </pc:spChg>
        <pc:spChg chg="add mod">
          <ac:chgData name="Samantha Schwager" userId="b0f734454e480dc5" providerId="LiveId" clId="{2CB9D75A-A325-41EC-8727-360C10CA4EE6}" dt="2022-10-02T19:23:59.843" v="48" actId="164"/>
          <ac:spMkLst>
            <pc:docMk/>
            <pc:sldMk cId="2443321136" sldId="275"/>
            <ac:spMk id="6" creationId="{8DE4F65C-4684-890A-CE14-A4E9333130AB}"/>
          </ac:spMkLst>
        </pc:spChg>
        <pc:spChg chg="add mod">
          <ac:chgData name="Samantha Schwager" userId="b0f734454e480dc5" providerId="LiveId" clId="{2CB9D75A-A325-41EC-8727-360C10CA4EE6}" dt="2022-10-02T19:23:59.843" v="48" actId="164"/>
          <ac:spMkLst>
            <pc:docMk/>
            <pc:sldMk cId="2443321136" sldId="275"/>
            <ac:spMk id="7" creationId="{087756BF-9E13-50DC-5526-CAA391A06909}"/>
          </ac:spMkLst>
        </pc:spChg>
        <pc:grpChg chg="add mod">
          <ac:chgData name="Samantha Schwager" userId="b0f734454e480dc5" providerId="LiveId" clId="{2CB9D75A-A325-41EC-8727-360C10CA4EE6}" dt="2022-10-02T19:23:59.843" v="48" actId="164"/>
          <ac:grpSpMkLst>
            <pc:docMk/>
            <pc:sldMk cId="2443321136" sldId="275"/>
            <ac:grpSpMk id="8" creationId="{BC8986DF-9A60-8839-65DB-30B273D79B8B}"/>
          </ac:grpSpMkLst>
        </pc:grpChg>
        <pc:picChg chg="add mod">
          <ac:chgData name="Samantha Schwager" userId="b0f734454e480dc5" providerId="LiveId" clId="{2CB9D75A-A325-41EC-8727-360C10CA4EE6}" dt="2022-10-02T19:23:59.843" v="48" actId="164"/>
          <ac:picMkLst>
            <pc:docMk/>
            <pc:sldMk cId="2443321136" sldId="275"/>
            <ac:picMk id="3" creationId="{5B08C38E-785A-BFB3-ACCB-10C93581735A}"/>
          </ac:picMkLst>
        </pc:picChg>
      </pc:sldChg>
      <pc:sldChg chg="addSp modSp new mod ord">
        <pc:chgData name="Samantha Schwager" userId="b0f734454e480dc5" providerId="LiveId" clId="{2CB9D75A-A325-41EC-8727-360C10CA4EE6}" dt="2022-10-02T19:28:13.006" v="65" actId="164"/>
        <pc:sldMkLst>
          <pc:docMk/>
          <pc:sldMk cId="1303737078" sldId="276"/>
        </pc:sldMkLst>
        <pc:spChg chg="add mod">
          <ac:chgData name="Samantha Schwager" userId="b0f734454e480dc5" providerId="LiveId" clId="{2CB9D75A-A325-41EC-8727-360C10CA4EE6}" dt="2022-10-02T19:28:13.006" v="65" actId="164"/>
          <ac:spMkLst>
            <pc:docMk/>
            <pc:sldMk cId="1303737078" sldId="276"/>
            <ac:spMk id="4" creationId="{E40E055A-FF68-ABED-28F7-80267CBFD1AD}"/>
          </ac:spMkLst>
        </pc:spChg>
        <pc:spChg chg="add mod">
          <ac:chgData name="Samantha Schwager" userId="b0f734454e480dc5" providerId="LiveId" clId="{2CB9D75A-A325-41EC-8727-360C10CA4EE6}" dt="2022-10-02T19:28:13.006" v="65" actId="164"/>
          <ac:spMkLst>
            <pc:docMk/>
            <pc:sldMk cId="1303737078" sldId="276"/>
            <ac:spMk id="5" creationId="{697969B8-F63B-1504-C9A8-B362CE794A7F}"/>
          </ac:spMkLst>
        </pc:spChg>
        <pc:spChg chg="add mod">
          <ac:chgData name="Samantha Schwager" userId="b0f734454e480dc5" providerId="LiveId" clId="{2CB9D75A-A325-41EC-8727-360C10CA4EE6}" dt="2022-10-02T19:28:13.006" v="65" actId="164"/>
          <ac:spMkLst>
            <pc:docMk/>
            <pc:sldMk cId="1303737078" sldId="276"/>
            <ac:spMk id="6" creationId="{ABB12BD6-CC2F-0F93-B449-B1B895C31E07}"/>
          </ac:spMkLst>
        </pc:spChg>
        <pc:spChg chg="add mod">
          <ac:chgData name="Samantha Schwager" userId="b0f734454e480dc5" providerId="LiveId" clId="{2CB9D75A-A325-41EC-8727-360C10CA4EE6}" dt="2022-10-02T19:28:13.006" v="65" actId="164"/>
          <ac:spMkLst>
            <pc:docMk/>
            <pc:sldMk cId="1303737078" sldId="276"/>
            <ac:spMk id="7" creationId="{F8766216-7EDC-D533-002A-AB7238ADC3BD}"/>
          </ac:spMkLst>
        </pc:spChg>
        <pc:spChg chg="add mod">
          <ac:chgData name="Samantha Schwager" userId="b0f734454e480dc5" providerId="LiveId" clId="{2CB9D75A-A325-41EC-8727-360C10CA4EE6}" dt="2022-10-02T19:28:13.006" v="65" actId="164"/>
          <ac:spMkLst>
            <pc:docMk/>
            <pc:sldMk cId="1303737078" sldId="276"/>
            <ac:spMk id="8" creationId="{627C567C-41AA-C72D-AC15-FCE9C5352765}"/>
          </ac:spMkLst>
        </pc:spChg>
        <pc:grpChg chg="add mod">
          <ac:chgData name="Samantha Schwager" userId="b0f734454e480dc5" providerId="LiveId" clId="{2CB9D75A-A325-41EC-8727-360C10CA4EE6}" dt="2022-10-02T19:28:13.006" v="65" actId="164"/>
          <ac:grpSpMkLst>
            <pc:docMk/>
            <pc:sldMk cId="1303737078" sldId="276"/>
            <ac:grpSpMk id="9" creationId="{2B0FB746-747C-9637-5A22-9ADB5FB548A1}"/>
          </ac:grpSpMkLst>
        </pc:grpChg>
        <pc:picChg chg="add mod">
          <ac:chgData name="Samantha Schwager" userId="b0f734454e480dc5" providerId="LiveId" clId="{2CB9D75A-A325-41EC-8727-360C10CA4EE6}" dt="2022-10-02T19:28:13.006" v="65" actId="164"/>
          <ac:picMkLst>
            <pc:docMk/>
            <pc:sldMk cId="1303737078" sldId="276"/>
            <ac:picMk id="3" creationId="{96D128BC-2970-01BF-1CD5-D016231DBB6E}"/>
          </ac:picMkLst>
        </pc:picChg>
      </pc:sldChg>
    </pc:docChg>
  </pc:docChgLst>
  <pc:docChgLst>
    <pc:chgData name="Samantha Schwager" userId="b0f734454e480dc5" providerId="LiveId" clId="{E6446330-C634-417F-BBA0-626ACB58E566}"/>
    <pc:docChg chg="undo custSel addSld modSld sldOrd">
      <pc:chgData name="Samantha Schwager" userId="b0f734454e480dc5" providerId="LiveId" clId="{E6446330-C634-417F-BBA0-626ACB58E566}" dt="2021-10-25T14:24:12.247" v="399" actId="164"/>
      <pc:docMkLst>
        <pc:docMk/>
      </pc:docMkLst>
      <pc:sldChg chg="addSp delSp modSp mod">
        <pc:chgData name="Samantha Schwager" userId="b0f734454e480dc5" providerId="LiveId" clId="{E6446330-C634-417F-BBA0-626ACB58E566}" dt="2021-10-25T14:18:02.020" v="361" actId="164"/>
        <pc:sldMkLst>
          <pc:docMk/>
          <pc:sldMk cId="3502556193" sldId="256"/>
        </pc:sldMkLst>
        <pc:spChg chg="del">
          <ac:chgData name="Samantha Schwager" userId="b0f734454e480dc5" providerId="LiveId" clId="{E6446330-C634-417F-BBA0-626ACB58E566}" dt="2021-10-25T13:57:47.644" v="0" actId="478"/>
          <ac:spMkLst>
            <pc:docMk/>
            <pc:sldMk cId="3502556193" sldId="256"/>
            <ac:spMk id="2" creationId="{3C063ED2-6E37-4D01-A56E-7F89FC075D68}"/>
          </ac:spMkLst>
        </pc:spChg>
        <pc:spChg chg="del">
          <ac:chgData name="Samantha Schwager" userId="b0f734454e480dc5" providerId="LiveId" clId="{E6446330-C634-417F-BBA0-626ACB58E566}" dt="2021-10-25T13:57:47.644" v="0" actId="478"/>
          <ac:spMkLst>
            <pc:docMk/>
            <pc:sldMk cId="3502556193" sldId="256"/>
            <ac:spMk id="3" creationId="{06D8BCF9-015A-4BC2-A188-2BCC5581E429}"/>
          </ac:spMkLst>
        </pc:spChg>
        <pc:spChg chg="add mod">
          <ac:chgData name="Samantha Schwager" userId="b0f734454e480dc5" providerId="LiveId" clId="{E6446330-C634-417F-BBA0-626ACB58E566}" dt="2021-10-25T14:18:02.020" v="361" actId="164"/>
          <ac:spMkLst>
            <pc:docMk/>
            <pc:sldMk cId="3502556193" sldId="256"/>
            <ac:spMk id="6" creationId="{F38162EA-AD5E-4A1D-B745-5984BF0F69BB}"/>
          </ac:spMkLst>
        </pc:spChg>
        <pc:spChg chg="add mod">
          <ac:chgData name="Samantha Schwager" userId="b0f734454e480dc5" providerId="LiveId" clId="{E6446330-C634-417F-BBA0-626ACB58E566}" dt="2021-10-25T14:18:02.020" v="361" actId="164"/>
          <ac:spMkLst>
            <pc:docMk/>
            <pc:sldMk cId="3502556193" sldId="256"/>
            <ac:spMk id="7" creationId="{E3B61FE8-D70D-4F1E-88C5-ACDDE70B2A4D}"/>
          </ac:spMkLst>
        </pc:spChg>
        <pc:spChg chg="add mod">
          <ac:chgData name="Samantha Schwager" userId="b0f734454e480dc5" providerId="LiveId" clId="{E6446330-C634-417F-BBA0-626ACB58E566}" dt="2021-10-25T14:18:02.020" v="361" actId="164"/>
          <ac:spMkLst>
            <pc:docMk/>
            <pc:sldMk cId="3502556193" sldId="256"/>
            <ac:spMk id="8" creationId="{6222514E-EA2C-49BE-8EBA-E279AEAD9BA7}"/>
          </ac:spMkLst>
        </pc:spChg>
        <pc:spChg chg="add mod">
          <ac:chgData name="Samantha Schwager" userId="b0f734454e480dc5" providerId="LiveId" clId="{E6446330-C634-417F-BBA0-626ACB58E566}" dt="2021-10-25T14:18:02.020" v="361" actId="164"/>
          <ac:spMkLst>
            <pc:docMk/>
            <pc:sldMk cId="3502556193" sldId="256"/>
            <ac:spMk id="9" creationId="{5B1A7524-025E-48E2-B0CE-42608A6DD1D9}"/>
          </ac:spMkLst>
        </pc:spChg>
        <pc:grpChg chg="add mod">
          <ac:chgData name="Samantha Schwager" userId="b0f734454e480dc5" providerId="LiveId" clId="{E6446330-C634-417F-BBA0-626ACB58E566}" dt="2021-10-25T14:18:02.020" v="361" actId="164"/>
          <ac:grpSpMkLst>
            <pc:docMk/>
            <pc:sldMk cId="3502556193" sldId="256"/>
            <ac:grpSpMk id="10" creationId="{FB32F32A-6BDE-46E2-8869-E1471CB99BCF}"/>
          </ac:grpSpMkLst>
        </pc:grpChg>
        <pc:picChg chg="add mod">
          <ac:chgData name="Samantha Schwager" userId="b0f734454e480dc5" providerId="LiveId" clId="{E6446330-C634-417F-BBA0-626ACB58E566}" dt="2021-10-25T14:18:02.020" v="361" actId="164"/>
          <ac:picMkLst>
            <pc:docMk/>
            <pc:sldMk cId="3502556193" sldId="256"/>
            <ac:picMk id="5" creationId="{878D0855-8925-4540-B781-8C5BBB992BB8}"/>
          </ac:picMkLst>
        </pc:picChg>
      </pc:sldChg>
      <pc:sldChg chg="addSp delSp modSp new mod">
        <pc:chgData name="Samantha Schwager" userId="b0f734454e480dc5" providerId="LiveId" clId="{E6446330-C634-417F-BBA0-626ACB58E566}" dt="2021-10-25T14:17:27.964" v="359" actId="164"/>
        <pc:sldMkLst>
          <pc:docMk/>
          <pc:sldMk cId="3481676652" sldId="257"/>
        </pc:sldMkLst>
        <pc:spChg chg="add mod">
          <ac:chgData name="Samantha Schwager" userId="b0f734454e480dc5" providerId="LiveId" clId="{E6446330-C634-417F-BBA0-626ACB58E566}" dt="2021-10-25T14:17:27.964" v="359" actId="164"/>
          <ac:spMkLst>
            <pc:docMk/>
            <pc:sldMk cId="3481676652" sldId="257"/>
            <ac:spMk id="4" creationId="{14243469-E940-41FD-BE69-0E612E55E5F8}"/>
          </ac:spMkLst>
        </pc:spChg>
        <pc:spChg chg="add del mod">
          <ac:chgData name="Samantha Schwager" userId="b0f734454e480dc5" providerId="LiveId" clId="{E6446330-C634-417F-BBA0-626ACB58E566}" dt="2021-10-25T14:05:56.703" v="216" actId="478"/>
          <ac:spMkLst>
            <pc:docMk/>
            <pc:sldMk cId="3481676652" sldId="257"/>
            <ac:spMk id="5" creationId="{349EF47F-D593-4846-BF12-B2AF39E25FA0}"/>
          </ac:spMkLst>
        </pc:spChg>
        <pc:spChg chg="add del mod">
          <ac:chgData name="Samantha Schwager" userId="b0f734454e480dc5" providerId="LiveId" clId="{E6446330-C634-417F-BBA0-626ACB58E566}" dt="2021-10-25T14:05:58.890" v="217" actId="478"/>
          <ac:spMkLst>
            <pc:docMk/>
            <pc:sldMk cId="3481676652" sldId="257"/>
            <ac:spMk id="6" creationId="{1F3E84CD-BADD-4BE3-AD25-64580CFE0C52}"/>
          </ac:spMkLst>
        </pc:spChg>
        <pc:spChg chg="add mod">
          <ac:chgData name="Samantha Schwager" userId="b0f734454e480dc5" providerId="LiveId" clId="{E6446330-C634-417F-BBA0-626ACB58E566}" dt="2021-10-25T14:17:27.964" v="359" actId="164"/>
          <ac:spMkLst>
            <pc:docMk/>
            <pc:sldMk cId="3481676652" sldId="257"/>
            <ac:spMk id="7" creationId="{575F4BF6-C34F-4A76-85EB-35ED324DAF43}"/>
          </ac:spMkLst>
        </pc:spChg>
        <pc:spChg chg="add mod">
          <ac:chgData name="Samantha Schwager" userId="b0f734454e480dc5" providerId="LiveId" clId="{E6446330-C634-417F-BBA0-626ACB58E566}" dt="2021-10-25T14:17:27.964" v="359" actId="164"/>
          <ac:spMkLst>
            <pc:docMk/>
            <pc:sldMk cId="3481676652" sldId="257"/>
            <ac:spMk id="8" creationId="{6C2C2593-6B22-444A-B118-3F3F4E698A86}"/>
          </ac:spMkLst>
        </pc:spChg>
        <pc:grpChg chg="add mod">
          <ac:chgData name="Samantha Schwager" userId="b0f734454e480dc5" providerId="LiveId" clId="{E6446330-C634-417F-BBA0-626ACB58E566}" dt="2021-10-25T14:17:27.964" v="359" actId="164"/>
          <ac:grpSpMkLst>
            <pc:docMk/>
            <pc:sldMk cId="3481676652" sldId="257"/>
            <ac:grpSpMk id="9" creationId="{25B86281-AF98-4297-85DF-BD39551661E5}"/>
          </ac:grpSpMkLst>
        </pc:grpChg>
        <pc:picChg chg="add mod">
          <ac:chgData name="Samantha Schwager" userId="b0f734454e480dc5" providerId="LiveId" clId="{E6446330-C634-417F-BBA0-626ACB58E566}" dt="2021-10-25T14:17:27.964" v="359" actId="164"/>
          <ac:picMkLst>
            <pc:docMk/>
            <pc:sldMk cId="3481676652" sldId="257"/>
            <ac:picMk id="3" creationId="{463A3E8C-1F84-4799-81DA-EDFE2A61B740}"/>
          </ac:picMkLst>
        </pc:picChg>
      </pc:sldChg>
      <pc:sldChg chg="addSp modSp new mod">
        <pc:chgData name="Samantha Schwager" userId="b0f734454e480dc5" providerId="LiveId" clId="{E6446330-C634-417F-BBA0-626ACB58E566}" dt="2021-10-25T14:16:50.266" v="357" actId="164"/>
        <pc:sldMkLst>
          <pc:docMk/>
          <pc:sldMk cId="1210638878" sldId="258"/>
        </pc:sldMkLst>
        <pc:spChg chg="add mod">
          <ac:chgData name="Samantha Schwager" userId="b0f734454e480dc5" providerId="LiveId" clId="{E6446330-C634-417F-BBA0-626ACB58E566}" dt="2021-10-25T14:16:50.266" v="357" actId="164"/>
          <ac:spMkLst>
            <pc:docMk/>
            <pc:sldMk cId="1210638878" sldId="258"/>
            <ac:spMk id="4" creationId="{AA38E8F5-58AB-4326-BBF0-41A6284D0EC4}"/>
          </ac:spMkLst>
        </pc:spChg>
        <pc:spChg chg="add mod">
          <ac:chgData name="Samantha Schwager" userId="b0f734454e480dc5" providerId="LiveId" clId="{E6446330-C634-417F-BBA0-626ACB58E566}" dt="2021-10-25T14:16:50.266" v="357" actId="164"/>
          <ac:spMkLst>
            <pc:docMk/>
            <pc:sldMk cId="1210638878" sldId="258"/>
            <ac:spMk id="5" creationId="{53F5BAAD-ECDB-4AE5-8888-E30569E40D63}"/>
          </ac:spMkLst>
        </pc:spChg>
        <pc:spChg chg="add mod">
          <ac:chgData name="Samantha Schwager" userId="b0f734454e480dc5" providerId="LiveId" clId="{E6446330-C634-417F-BBA0-626ACB58E566}" dt="2021-10-25T14:16:50.266" v="357" actId="164"/>
          <ac:spMkLst>
            <pc:docMk/>
            <pc:sldMk cId="1210638878" sldId="258"/>
            <ac:spMk id="6" creationId="{3FAB7488-8EB7-4E4D-8680-54895BEE51FC}"/>
          </ac:spMkLst>
        </pc:spChg>
        <pc:spChg chg="add mod">
          <ac:chgData name="Samantha Schwager" userId="b0f734454e480dc5" providerId="LiveId" clId="{E6446330-C634-417F-BBA0-626ACB58E566}" dt="2021-10-25T14:16:50.266" v="357" actId="164"/>
          <ac:spMkLst>
            <pc:docMk/>
            <pc:sldMk cId="1210638878" sldId="258"/>
            <ac:spMk id="7" creationId="{653FFEC7-7597-494F-8DCA-A2E785C17009}"/>
          </ac:spMkLst>
        </pc:spChg>
        <pc:grpChg chg="add mod">
          <ac:chgData name="Samantha Schwager" userId="b0f734454e480dc5" providerId="LiveId" clId="{E6446330-C634-417F-BBA0-626ACB58E566}" dt="2021-10-25T14:16:50.266" v="357" actId="164"/>
          <ac:grpSpMkLst>
            <pc:docMk/>
            <pc:sldMk cId="1210638878" sldId="258"/>
            <ac:grpSpMk id="8" creationId="{B4BD54AC-F068-4BCC-B0BD-8FF930BEB623}"/>
          </ac:grpSpMkLst>
        </pc:grpChg>
        <pc:picChg chg="add mod">
          <ac:chgData name="Samantha Schwager" userId="b0f734454e480dc5" providerId="LiveId" clId="{E6446330-C634-417F-BBA0-626ACB58E566}" dt="2021-10-25T14:16:50.266" v="357" actId="164"/>
          <ac:picMkLst>
            <pc:docMk/>
            <pc:sldMk cId="1210638878" sldId="258"/>
            <ac:picMk id="3" creationId="{6DF1D7CF-AA7A-40F7-8C7D-7CF2B676ED72}"/>
          </ac:picMkLst>
        </pc:picChg>
      </pc:sldChg>
      <pc:sldChg chg="addSp modSp add mod">
        <pc:chgData name="Samantha Schwager" userId="b0f734454e480dc5" providerId="LiveId" clId="{E6446330-C634-417F-BBA0-626ACB58E566}" dt="2021-10-25T14:16:38.030" v="356" actId="164"/>
        <pc:sldMkLst>
          <pc:docMk/>
          <pc:sldMk cId="1434648035" sldId="259"/>
        </pc:sldMkLst>
        <pc:spChg chg="add mod">
          <ac:chgData name="Samantha Schwager" userId="b0f734454e480dc5" providerId="LiveId" clId="{E6446330-C634-417F-BBA0-626ACB58E566}" dt="2021-10-25T14:16:38.030" v="356" actId="164"/>
          <ac:spMkLst>
            <pc:docMk/>
            <pc:sldMk cId="1434648035" sldId="259"/>
            <ac:spMk id="4" creationId="{A935AC0D-0D7C-4F92-943F-643B8529E512}"/>
          </ac:spMkLst>
        </pc:spChg>
        <pc:spChg chg="add mod">
          <ac:chgData name="Samantha Schwager" userId="b0f734454e480dc5" providerId="LiveId" clId="{E6446330-C634-417F-BBA0-626ACB58E566}" dt="2021-10-25T14:16:38.030" v="356" actId="164"/>
          <ac:spMkLst>
            <pc:docMk/>
            <pc:sldMk cId="1434648035" sldId="259"/>
            <ac:spMk id="5" creationId="{3246E592-76CC-483B-9C90-A07A731CECBE}"/>
          </ac:spMkLst>
        </pc:spChg>
        <pc:spChg chg="add mod">
          <ac:chgData name="Samantha Schwager" userId="b0f734454e480dc5" providerId="LiveId" clId="{E6446330-C634-417F-BBA0-626ACB58E566}" dt="2021-10-25T14:16:38.030" v="356" actId="164"/>
          <ac:spMkLst>
            <pc:docMk/>
            <pc:sldMk cId="1434648035" sldId="259"/>
            <ac:spMk id="6" creationId="{C8D7B9F6-1087-4024-9ECA-BFC169CD5F66}"/>
          </ac:spMkLst>
        </pc:spChg>
        <pc:spChg chg="add mod">
          <ac:chgData name="Samantha Schwager" userId="b0f734454e480dc5" providerId="LiveId" clId="{E6446330-C634-417F-BBA0-626ACB58E566}" dt="2021-10-25T14:16:38.030" v="356" actId="164"/>
          <ac:spMkLst>
            <pc:docMk/>
            <pc:sldMk cId="1434648035" sldId="259"/>
            <ac:spMk id="7" creationId="{9ABE3262-B14A-4472-A8BF-80F5F0B8903E}"/>
          </ac:spMkLst>
        </pc:spChg>
        <pc:grpChg chg="add mod">
          <ac:chgData name="Samantha Schwager" userId="b0f734454e480dc5" providerId="LiveId" clId="{E6446330-C634-417F-BBA0-626ACB58E566}" dt="2021-10-25T14:16:38.030" v="356" actId="164"/>
          <ac:grpSpMkLst>
            <pc:docMk/>
            <pc:sldMk cId="1434648035" sldId="259"/>
            <ac:grpSpMk id="8" creationId="{C20D469E-4370-4B26-84A1-045490B0BDAA}"/>
          </ac:grpSpMkLst>
        </pc:grpChg>
        <pc:picChg chg="add mod">
          <ac:chgData name="Samantha Schwager" userId="b0f734454e480dc5" providerId="LiveId" clId="{E6446330-C634-417F-BBA0-626ACB58E566}" dt="2021-10-25T14:16:38.030" v="356" actId="164"/>
          <ac:picMkLst>
            <pc:docMk/>
            <pc:sldMk cId="1434648035" sldId="259"/>
            <ac:picMk id="3" creationId="{6E3C2777-7B64-48FE-AC25-A3CD54AE4749}"/>
          </ac:picMkLst>
        </pc:picChg>
      </pc:sldChg>
      <pc:sldChg chg="addSp modSp add mod">
        <pc:chgData name="Samantha Schwager" userId="b0f734454e480dc5" providerId="LiveId" clId="{E6446330-C634-417F-BBA0-626ACB58E566}" dt="2021-10-25T14:16:23.514" v="355" actId="164"/>
        <pc:sldMkLst>
          <pc:docMk/>
          <pc:sldMk cId="792618588" sldId="260"/>
        </pc:sldMkLst>
        <pc:spChg chg="add mod">
          <ac:chgData name="Samantha Schwager" userId="b0f734454e480dc5" providerId="LiveId" clId="{E6446330-C634-417F-BBA0-626ACB58E566}" dt="2021-10-25T14:16:23.514" v="355" actId="164"/>
          <ac:spMkLst>
            <pc:docMk/>
            <pc:sldMk cId="792618588" sldId="260"/>
            <ac:spMk id="4" creationId="{0520BBCE-A4A5-4CC0-808B-5B66F8C98EF7}"/>
          </ac:spMkLst>
        </pc:spChg>
        <pc:spChg chg="add mod">
          <ac:chgData name="Samantha Schwager" userId="b0f734454e480dc5" providerId="LiveId" clId="{E6446330-C634-417F-BBA0-626ACB58E566}" dt="2021-10-25T14:16:23.514" v="355" actId="164"/>
          <ac:spMkLst>
            <pc:docMk/>
            <pc:sldMk cId="792618588" sldId="260"/>
            <ac:spMk id="5" creationId="{7389CE53-A454-4D52-AFE9-2371AEC1777B}"/>
          </ac:spMkLst>
        </pc:spChg>
        <pc:spChg chg="add mod">
          <ac:chgData name="Samantha Schwager" userId="b0f734454e480dc5" providerId="LiveId" clId="{E6446330-C634-417F-BBA0-626ACB58E566}" dt="2021-10-25T14:16:23.514" v="355" actId="164"/>
          <ac:spMkLst>
            <pc:docMk/>
            <pc:sldMk cId="792618588" sldId="260"/>
            <ac:spMk id="6" creationId="{797714FE-A74C-4960-9528-678D16BEC0F3}"/>
          </ac:spMkLst>
        </pc:spChg>
        <pc:spChg chg="add mod">
          <ac:chgData name="Samantha Schwager" userId="b0f734454e480dc5" providerId="LiveId" clId="{E6446330-C634-417F-BBA0-626ACB58E566}" dt="2021-10-25T14:16:23.514" v="355" actId="164"/>
          <ac:spMkLst>
            <pc:docMk/>
            <pc:sldMk cId="792618588" sldId="260"/>
            <ac:spMk id="7" creationId="{EB115893-04C3-4A99-9BB9-F1AF30E1968B}"/>
          </ac:spMkLst>
        </pc:spChg>
        <pc:grpChg chg="add mod">
          <ac:chgData name="Samantha Schwager" userId="b0f734454e480dc5" providerId="LiveId" clId="{E6446330-C634-417F-BBA0-626ACB58E566}" dt="2021-10-25T14:16:23.514" v="355" actId="164"/>
          <ac:grpSpMkLst>
            <pc:docMk/>
            <pc:sldMk cId="792618588" sldId="260"/>
            <ac:grpSpMk id="8" creationId="{C9E12AA1-FB5B-475C-813F-7A5F7309FEE9}"/>
          </ac:grpSpMkLst>
        </pc:grpChg>
        <pc:picChg chg="add mod">
          <ac:chgData name="Samantha Schwager" userId="b0f734454e480dc5" providerId="LiveId" clId="{E6446330-C634-417F-BBA0-626ACB58E566}" dt="2021-10-25T14:16:23.514" v="355" actId="164"/>
          <ac:picMkLst>
            <pc:docMk/>
            <pc:sldMk cId="792618588" sldId="260"/>
            <ac:picMk id="3" creationId="{44DD7B96-FEE4-4FB8-9F2D-54881D6F8C59}"/>
          </ac:picMkLst>
        </pc:picChg>
      </pc:sldChg>
      <pc:sldChg chg="addSp modSp add mod">
        <pc:chgData name="Samantha Schwager" userId="b0f734454e480dc5" providerId="LiveId" clId="{E6446330-C634-417F-BBA0-626ACB58E566}" dt="2021-10-25T14:14:57.386" v="353" actId="164"/>
        <pc:sldMkLst>
          <pc:docMk/>
          <pc:sldMk cId="1864233174" sldId="261"/>
        </pc:sldMkLst>
        <pc:spChg chg="add mod">
          <ac:chgData name="Samantha Schwager" userId="b0f734454e480dc5" providerId="LiveId" clId="{E6446330-C634-417F-BBA0-626ACB58E566}" dt="2021-10-25T14:14:57.386" v="353" actId="164"/>
          <ac:spMkLst>
            <pc:docMk/>
            <pc:sldMk cId="1864233174" sldId="261"/>
            <ac:spMk id="4" creationId="{3BCBA458-0CF2-422F-BA84-8ED95E2336E6}"/>
          </ac:spMkLst>
        </pc:spChg>
        <pc:spChg chg="add mod">
          <ac:chgData name="Samantha Schwager" userId="b0f734454e480dc5" providerId="LiveId" clId="{E6446330-C634-417F-BBA0-626ACB58E566}" dt="2021-10-25T14:14:57.386" v="353" actId="164"/>
          <ac:spMkLst>
            <pc:docMk/>
            <pc:sldMk cId="1864233174" sldId="261"/>
            <ac:spMk id="5" creationId="{C5EB95C7-5E02-412D-83E8-1E570F3F4D20}"/>
          </ac:spMkLst>
        </pc:spChg>
        <pc:spChg chg="add mod">
          <ac:chgData name="Samantha Schwager" userId="b0f734454e480dc5" providerId="LiveId" clId="{E6446330-C634-417F-BBA0-626ACB58E566}" dt="2021-10-25T14:14:57.386" v="353" actId="164"/>
          <ac:spMkLst>
            <pc:docMk/>
            <pc:sldMk cId="1864233174" sldId="261"/>
            <ac:spMk id="6" creationId="{1ED030C7-B6D1-4831-B391-ED98E060256C}"/>
          </ac:spMkLst>
        </pc:spChg>
        <pc:grpChg chg="add mod">
          <ac:chgData name="Samantha Schwager" userId="b0f734454e480dc5" providerId="LiveId" clId="{E6446330-C634-417F-BBA0-626ACB58E566}" dt="2021-10-25T14:14:57.386" v="353" actId="164"/>
          <ac:grpSpMkLst>
            <pc:docMk/>
            <pc:sldMk cId="1864233174" sldId="261"/>
            <ac:grpSpMk id="7" creationId="{12F47B58-681B-4EAA-97DD-B2E014B7B10F}"/>
          </ac:grpSpMkLst>
        </pc:grpChg>
        <pc:picChg chg="add mod">
          <ac:chgData name="Samantha Schwager" userId="b0f734454e480dc5" providerId="LiveId" clId="{E6446330-C634-417F-BBA0-626ACB58E566}" dt="2021-10-25T14:14:57.386" v="353" actId="164"/>
          <ac:picMkLst>
            <pc:docMk/>
            <pc:sldMk cId="1864233174" sldId="261"/>
            <ac:picMk id="3" creationId="{32E3960C-ACC1-4987-AD32-607363370DB9}"/>
          </ac:picMkLst>
        </pc:picChg>
      </pc:sldChg>
      <pc:sldChg chg="addSp modSp add mod ord">
        <pc:chgData name="Samantha Schwager" userId="b0f734454e480dc5" providerId="LiveId" clId="{E6446330-C634-417F-BBA0-626ACB58E566}" dt="2021-10-25T14:15:33.243" v="354" actId="164"/>
        <pc:sldMkLst>
          <pc:docMk/>
          <pc:sldMk cId="3173257810" sldId="262"/>
        </pc:sldMkLst>
        <pc:spChg chg="add mod">
          <ac:chgData name="Samantha Schwager" userId="b0f734454e480dc5" providerId="LiveId" clId="{E6446330-C634-417F-BBA0-626ACB58E566}" dt="2021-10-25T14:15:33.243" v="354" actId="164"/>
          <ac:spMkLst>
            <pc:docMk/>
            <pc:sldMk cId="3173257810" sldId="262"/>
            <ac:spMk id="4" creationId="{4FBCA764-1364-44ED-A8A6-78B28C7D730B}"/>
          </ac:spMkLst>
        </pc:spChg>
        <pc:spChg chg="add mod">
          <ac:chgData name="Samantha Schwager" userId="b0f734454e480dc5" providerId="LiveId" clId="{E6446330-C634-417F-BBA0-626ACB58E566}" dt="2021-10-25T14:15:33.243" v="354" actId="164"/>
          <ac:spMkLst>
            <pc:docMk/>
            <pc:sldMk cId="3173257810" sldId="262"/>
            <ac:spMk id="5" creationId="{74917B13-A3A6-46DE-8427-BCF7F15B42F4}"/>
          </ac:spMkLst>
        </pc:spChg>
        <pc:spChg chg="add mod">
          <ac:chgData name="Samantha Schwager" userId="b0f734454e480dc5" providerId="LiveId" clId="{E6446330-C634-417F-BBA0-626ACB58E566}" dt="2021-10-25T14:15:33.243" v="354" actId="164"/>
          <ac:spMkLst>
            <pc:docMk/>
            <pc:sldMk cId="3173257810" sldId="262"/>
            <ac:spMk id="6" creationId="{BC90F2B3-92B3-4CAC-8C93-7007635A525E}"/>
          </ac:spMkLst>
        </pc:spChg>
        <pc:grpChg chg="add mod">
          <ac:chgData name="Samantha Schwager" userId="b0f734454e480dc5" providerId="LiveId" clId="{E6446330-C634-417F-BBA0-626ACB58E566}" dt="2021-10-25T14:15:33.243" v="354" actId="164"/>
          <ac:grpSpMkLst>
            <pc:docMk/>
            <pc:sldMk cId="3173257810" sldId="262"/>
            <ac:grpSpMk id="7" creationId="{6F4A6D79-590D-4593-8381-3FB3A470FAD2}"/>
          </ac:grpSpMkLst>
        </pc:grpChg>
        <pc:picChg chg="add mod">
          <ac:chgData name="Samantha Schwager" userId="b0f734454e480dc5" providerId="LiveId" clId="{E6446330-C634-417F-BBA0-626ACB58E566}" dt="2021-10-25T14:15:33.243" v="354" actId="164"/>
          <ac:picMkLst>
            <pc:docMk/>
            <pc:sldMk cId="3173257810" sldId="262"/>
            <ac:picMk id="3" creationId="{23189BD6-4403-4103-9FDC-6DA4CFD79377}"/>
          </ac:picMkLst>
        </pc:picChg>
      </pc:sldChg>
      <pc:sldChg chg="addSp modSp add mod">
        <pc:chgData name="Samantha Schwager" userId="b0f734454e480dc5" providerId="LiveId" clId="{E6446330-C634-417F-BBA0-626ACB58E566}" dt="2021-10-25T14:14:10.883" v="351" actId="164"/>
        <pc:sldMkLst>
          <pc:docMk/>
          <pc:sldMk cId="3799355150" sldId="263"/>
        </pc:sldMkLst>
        <pc:spChg chg="add mod">
          <ac:chgData name="Samantha Schwager" userId="b0f734454e480dc5" providerId="LiveId" clId="{E6446330-C634-417F-BBA0-626ACB58E566}" dt="2021-10-25T14:14:10.883" v="351" actId="164"/>
          <ac:spMkLst>
            <pc:docMk/>
            <pc:sldMk cId="3799355150" sldId="263"/>
            <ac:spMk id="4" creationId="{C9F921C1-6423-42AA-931D-280AFD7EC511}"/>
          </ac:spMkLst>
        </pc:spChg>
        <pc:spChg chg="add mod">
          <ac:chgData name="Samantha Schwager" userId="b0f734454e480dc5" providerId="LiveId" clId="{E6446330-C634-417F-BBA0-626ACB58E566}" dt="2021-10-25T14:14:10.883" v="351" actId="164"/>
          <ac:spMkLst>
            <pc:docMk/>
            <pc:sldMk cId="3799355150" sldId="263"/>
            <ac:spMk id="5" creationId="{43933041-32D9-4238-9EFE-E55F33D2EA6B}"/>
          </ac:spMkLst>
        </pc:spChg>
        <pc:spChg chg="add mod">
          <ac:chgData name="Samantha Schwager" userId="b0f734454e480dc5" providerId="LiveId" clId="{E6446330-C634-417F-BBA0-626ACB58E566}" dt="2021-10-25T14:14:10.883" v="351" actId="164"/>
          <ac:spMkLst>
            <pc:docMk/>
            <pc:sldMk cId="3799355150" sldId="263"/>
            <ac:spMk id="6" creationId="{EA328A4D-947F-4586-8A7F-5D93948485ED}"/>
          </ac:spMkLst>
        </pc:spChg>
        <pc:grpChg chg="add mod">
          <ac:chgData name="Samantha Schwager" userId="b0f734454e480dc5" providerId="LiveId" clId="{E6446330-C634-417F-BBA0-626ACB58E566}" dt="2021-10-25T14:14:10.883" v="351" actId="164"/>
          <ac:grpSpMkLst>
            <pc:docMk/>
            <pc:sldMk cId="3799355150" sldId="263"/>
            <ac:grpSpMk id="7" creationId="{2B52C65F-5C80-4564-85BF-B15608589FF1}"/>
          </ac:grpSpMkLst>
        </pc:grpChg>
        <pc:picChg chg="add mod">
          <ac:chgData name="Samantha Schwager" userId="b0f734454e480dc5" providerId="LiveId" clId="{E6446330-C634-417F-BBA0-626ACB58E566}" dt="2021-10-25T14:14:10.883" v="351" actId="164"/>
          <ac:picMkLst>
            <pc:docMk/>
            <pc:sldMk cId="3799355150" sldId="263"/>
            <ac:picMk id="3" creationId="{59916224-2C34-4048-B3E3-21C8D95F9345}"/>
          </ac:picMkLst>
        </pc:picChg>
      </pc:sldChg>
      <pc:sldChg chg="addSp modSp add mod ord">
        <pc:chgData name="Samantha Schwager" userId="b0f734454e480dc5" providerId="LiveId" clId="{E6446330-C634-417F-BBA0-626ACB58E566}" dt="2021-10-25T14:14:36.413" v="352" actId="164"/>
        <pc:sldMkLst>
          <pc:docMk/>
          <pc:sldMk cId="262124668" sldId="264"/>
        </pc:sldMkLst>
        <pc:spChg chg="add mod">
          <ac:chgData name="Samantha Schwager" userId="b0f734454e480dc5" providerId="LiveId" clId="{E6446330-C634-417F-BBA0-626ACB58E566}" dt="2021-10-25T14:14:36.413" v="352" actId="164"/>
          <ac:spMkLst>
            <pc:docMk/>
            <pc:sldMk cId="262124668" sldId="264"/>
            <ac:spMk id="4" creationId="{0E93638E-1B49-4137-96A1-5999E2CDF214}"/>
          </ac:spMkLst>
        </pc:spChg>
        <pc:spChg chg="add mod">
          <ac:chgData name="Samantha Schwager" userId="b0f734454e480dc5" providerId="LiveId" clId="{E6446330-C634-417F-BBA0-626ACB58E566}" dt="2021-10-25T14:14:36.413" v="352" actId="164"/>
          <ac:spMkLst>
            <pc:docMk/>
            <pc:sldMk cId="262124668" sldId="264"/>
            <ac:spMk id="5" creationId="{50F79311-738D-4167-92D5-9D5244DA4552}"/>
          </ac:spMkLst>
        </pc:spChg>
        <pc:spChg chg="add mod">
          <ac:chgData name="Samantha Schwager" userId="b0f734454e480dc5" providerId="LiveId" clId="{E6446330-C634-417F-BBA0-626ACB58E566}" dt="2021-10-25T14:14:36.413" v="352" actId="164"/>
          <ac:spMkLst>
            <pc:docMk/>
            <pc:sldMk cId="262124668" sldId="264"/>
            <ac:spMk id="6" creationId="{EE898816-507D-4E2A-999B-FDECD4D0E73C}"/>
          </ac:spMkLst>
        </pc:spChg>
        <pc:grpChg chg="add mod">
          <ac:chgData name="Samantha Schwager" userId="b0f734454e480dc5" providerId="LiveId" clId="{E6446330-C634-417F-BBA0-626ACB58E566}" dt="2021-10-25T14:14:36.413" v="352" actId="164"/>
          <ac:grpSpMkLst>
            <pc:docMk/>
            <pc:sldMk cId="262124668" sldId="264"/>
            <ac:grpSpMk id="7" creationId="{A15BED98-7A6C-4BE4-BA82-8637D686EAE5}"/>
          </ac:grpSpMkLst>
        </pc:grpChg>
        <pc:picChg chg="add mod">
          <ac:chgData name="Samantha Schwager" userId="b0f734454e480dc5" providerId="LiveId" clId="{E6446330-C634-417F-BBA0-626ACB58E566}" dt="2021-10-25T14:14:36.413" v="352" actId="164"/>
          <ac:picMkLst>
            <pc:docMk/>
            <pc:sldMk cId="262124668" sldId="264"/>
            <ac:picMk id="3" creationId="{969CB30A-3CD9-4C6D-99D5-DD5FC13963CD}"/>
          </ac:picMkLst>
        </pc:picChg>
      </pc:sldChg>
      <pc:sldChg chg="addSp delSp modSp add mod ord">
        <pc:chgData name="Samantha Schwager" userId="b0f734454e480dc5" providerId="LiveId" clId="{E6446330-C634-417F-BBA0-626ACB58E566}" dt="2021-10-25T14:17:02.567" v="358" actId="164"/>
        <pc:sldMkLst>
          <pc:docMk/>
          <pc:sldMk cId="1323799432" sldId="265"/>
        </pc:sldMkLst>
        <pc:spChg chg="add mod">
          <ac:chgData name="Samantha Schwager" userId="b0f734454e480dc5" providerId="LiveId" clId="{E6446330-C634-417F-BBA0-626ACB58E566}" dt="2021-10-25T14:17:02.567" v="358" actId="164"/>
          <ac:spMkLst>
            <pc:docMk/>
            <pc:sldMk cId="1323799432" sldId="265"/>
            <ac:spMk id="4" creationId="{E13A5538-3B72-4483-8361-DDBDA94DE6C3}"/>
          </ac:spMkLst>
        </pc:spChg>
        <pc:spChg chg="add del mod">
          <ac:chgData name="Samantha Schwager" userId="b0f734454e480dc5" providerId="LiveId" clId="{E6446330-C634-417F-BBA0-626ACB58E566}" dt="2021-10-25T14:06:45.588" v="237" actId="478"/>
          <ac:spMkLst>
            <pc:docMk/>
            <pc:sldMk cId="1323799432" sldId="265"/>
            <ac:spMk id="5" creationId="{CF4DDCE8-39F8-45F5-A068-DE92776F75CD}"/>
          </ac:spMkLst>
        </pc:spChg>
        <pc:spChg chg="add mod">
          <ac:chgData name="Samantha Schwager" userId="b0f734454e480dc5" providerId="LiveId" clId="{E6446330-C634-417F-BBA0-626ACB58E566}" dt="2021-10-25T14:17:02.567" v="358" actId="164"/>
          <ac:spMkLst>
            <pc:docMk/>
            <pc:sldMk cId="1323799432" sldId="265"/>
            <ac:spMk id="6" creationId="{E2DF6117-9AB0-4043-BB7D-1BD7D6D7E079}"/>
          </ac:spMkLst>
        </pc:spChg>
        <pc:spChg chg="add mod">
          <ac:chgData name="Samantha Schwager" userId="b0f734454e480dc5" providerId="LiveId" clId="{E6446330-C634-417F-BBA0-626ACB58E566}" dt="2021-10-25T14:17:02.567" v="358" actId="164"/>
          <ac:spMkLst>
            <pc:docMk/>
            <pc:sldMk cId="1323799432" sldId="265"/>
            <ac:spMk id="7" creationId="{DD69AB92-6BF0-4E87-8DB8-48F664278737}"/>
          </ac:spMkLst>
        </pc:spChg>
        <pc:grpChg chg="add mod">
          <ac:chgData name="Samantha Schwager" userId="b0f734454e480dc5" providerId="LiveId" clId="{E6446330-C634-417F-BBA0-626ACB58E566}" dt="2021-10-25T14:17:02.567" v="358" actId="164"/>
          <ac:grpSpMkLst>
            <pc:docMk/>
            <pc:sldMk cId="1323799432" sldId="265"/>
            <ac:grpSpMk id="8" creationId="{24F44DA5-0027-4462-A6E1-532616F32050}"/>
          </ac:grpSpMkLst>
        </pc:grpChg>
        <pc:picChg chg="add mod">
          <ac:chgData name="Samantha Schwager" userId="b0f734454e480dc5" providerId="LiveId" clId="{E6446330-C634-417F-BBA0-626ACB58E566}" dt="2021-10-25T14:17:02.567" v="358" actId="164"/>
          <ac:picMkLst>
            <pc:docMk/>
            <pc:sldMk cId="1323799432" sldId="265"/>
            <ac:picMk id="3" creationId="{6F85C7C5-B907-460F-9361-03395EBEF060}"/>
          </ac:picMkLst>
        </pc:picChg>
      </pc:sldChg>
      <pc:sldChg chg="addSp modSp new mod">
        <pc:chgData name="Samantha Schwager" userId="b0f734454e480dc5" providerId="LiveId" clId="{E6446330-C634-417F-BBA0-626ACB58E566}" dt="2021-10-25T14:13:59.146" v="350" actId="164"/>
        <pc:sldMkLst>
          <pc:docMk/>
          <pc:sldMk cId="207139685" sldId="266"/>
        </pc:sldMkLst>
        <pc:spChg chg="add mod">
          <ac:chgData name="Samantha Schwager" userId="b0f734454e480dc5" providerId="LiveId" clId="{E6446330-C634-417F-BBA0-626ACB58E566}" dt="2021-10-25T14:13:59.146" v="350" actId="164"/>
          <ac:spMkLst>
            <pc:docMk/>
            <pc:sldMk cId="207139685" sldId="266"/>
            <ac:spMk id="4" creationId="{931A89AD-85C2-4801-9EFC-3BED36580204}"/>
          </ac:spMkLst>
        </pc:spChg>
        <pc:spChg chg="add mod">
          <ac:chgData name="Samantha Schwager" userId="b0f734454e480dc5" providerId="LiveId" clId="{E6446330-C634-417F-BBA0-626ACB58E566}" dt="2021-10-25T14:13:59.146" v="350" actId="164"/>
          <ac:spMkLst>
            <pc:docMk/>
            <pc:sldMk cId="207139685" sldId="266"/>
            <ac:spMk id="5" creationId="{7E992A6E-C36F-48A6-8811-E4B299AC31B6}"/>
          </ac:spMkLst>
        </pc:spChg>
        <pc:spChg chg="add mod">
          <ac:chgData name="Samantha Schwager" userId="b0f734454e480dc5" providerId="LiveId" clId="{E6446330-C634-417F-BBA0-626ACB58E566}" dt="2021-10-25T14:13:59.146" v="350" actId="164"/>
          <ac:spMkLst>
            <pc:docMk/>
            <pc:sldMk cId="207139685" sldId="266"/>
            <ac:spMk id="6" creationId="{C2CEC39E-BDAA-4976-A101-9834EBCBCCB3}"/>
          </ac:spMkLst>
        </pc:spChg>
        <pc:grpChg chg="add mod">
          <ac:chgData name="Samantha Schwager" userId="b0f734454e480dc5" providerId="LiveId" clId="{E6446330-C634-417F-BBA0-626ACB58E566}" dt="2021-10-25T14:13:59.146" v="350" actId="164"/>
          <ac:grpSpMkLst>
            <pc:docMk/>
            <pc:sldMk cId="207139685" sldId="266"/>
            <ac:grpSpMk id="7" creationId="{DB38F4CD-336A-4CE6-AEB7-FD416DA248AA}"/>
          </ac:grpSpMkLst>
        </pc:grpChg>
        <pc:picChg chg="add mod">
          <ac:chgData name="Samantha Schwager" userId="b0f734454e480dc5" providerId="LiveId" clId="{E6446330-C634-417F-BBA0-626ACB58E566}" dt="2021-10-25T14:13:59.146" v="350" actId="164"/>
          <ac:picMkLst>
            <pc:docMk/>
            <pc:sldMk cId="207139685" sldId="266"/>
            <ac:picMk id="3" creationId="{82403119-997A-4DC7-B19C-B03F8619EB2D}"/>
          </ac:picMkLst>
        </pc:picChg>
      </pc:sldChg>
      <pc:sldChg chg="addSp modSp add mod">
        <pc:chgData name="Samantha Schwager" userId="b0f734454e480dc5" providerId="LiveId" clId="{E6446330-C634-417F-BBA0-626ACB58E566}" dt="2021-10-25T14:13:45.799" v="349" actId="164"/>
        <pc:sldMkLst>
          <pc:docMk/>
          <pc:sldMk cId="2539524268" sldId="267"/>
        </pc:sldMkLst>
        <pc:spChg chg="add mod">
          <ac:chgData name="Samantha Schwager" userId="b0f734454e480dc5" providerId="LiveId" clId="{E6446330-C634-417F-BBA0-626ACB58E566}" dt="2021-10-25T14:13:45.799" v="349" actId="164"/>
          <ac:spMkLst>
            <pc:docMk/>
            <pc:sldMk cId="2539524268" sldId="267"/>
            <ac:spMk id="4" creationId="{D4602171-9D1F-4620-B7CA-173AA0F53B6D}"/>
          </ac:spMkLst>
        </pc:spChg>
        <pc:spChg chg="add mod">
          <ac:chgData name="Samantha Schwager" userId="b0f734454e480dc5" providerId="LiveId" clId="{E6446330-C634-417F-BBA0-626ACB58E566}" dt="2021-10-25T14:13:45.799" v="349" actId="164"/>
          <ac:spMkLst>
            <pc:docMk/>
            <pc:sldMk cId="2539524268" sldId="267"/>
            <ac:spMk id="5" creationId="{65E7CF68-87EA-4B16-BFB3-74162D354F67}"/>
          </ac:spMkLst>
        </pc:spChg>
        <pc:spChg chg="add mod">
          <ac:chgData name="Samantha Schwager" userId="b0f734454e480dc5" providerId="LiveId" clId="{E6446330-C634-417F-BBA0-626ACB58E566}" dt="2021-10-25T14:13:45.799" v="349" actId="164"/>
          <ac:spMkLst>
            <pc:docMk/>
            <pc:sldMk cId="2539524268" sldId="267"/>
            <ac:spMk id="6" creationId="{3B118D13-2464-4391-9FE7-204448499E85}"/>
          </ac:spMkLst>
        </pc:spChg>
        <pc:grpChg chg="add mod">
          <ac:chgData name="Samantha Schwager" userId="b0f734454e480dc5" providerId="LiveId" clId="{E6446330-C634-417F-BBA0-626ACB58E566}" dt="2021-10-25T14:13:45.799" v="349" actId="164"/>
          <ac:grpSpMkLst>
            <pc:docMk/>
            <pc:sldMk cId="2539524268" sldId="267"/>
            <ac:grpSpMk id="7" creationId="{C2156D72-8F23-4C66-B6B8-FF53628AC85B}"/>
          </ac:grpSpMkLst>
        </pc:grpChg>
        <pc:picChg chg="add mod">
          <ac:chgData name="Samantha Schwager" userId="b0f734454e480dc5" providerId="LiveId" clId="{E6446330-C634-417F-BBA0-626ACB58E566}" dt="2021-10-25T14:13:45.799" v="349" actId="164"/>
          <ac:picMkLst>
            <pc:docMk/>
            <pc:sldMk cId="2539524268" sldId="267"/>
            <ac:picMk id="3" creationId="{1E01B215-BAC0-42C1-8448-A1D5908BE4BB}"/>
          </ac:picMkLst>
        </pc:picChg>
      </pc:sldChg>
      <pc:sldChg chg="addSp modSp add mod">
        <pc:chgData name="Samantha Schwager" userId="b0f734454e480dc5" providerId="LiveId" clId="{E6446330-C634-417F-BBA0-626ACB58E566}" dt="2021-10-25T14:12:23.797" v="348" actId="164"/>
        <pc:sldMkLst>
          <pc:docMk/>
          <pc:sldMk cId="2568349766" sldId="268"/>
        </pc:sldMkLst>
        <pc:spChg chg="add mod">
          <ac:chgData name="Samantha Schwager" userId="b0f734454e480dc5" providerId="LiveId" clId="{E6446330-C634-417F-BBA0-626ACB58E566}" dt="2021-10-25T14:12:23.797" v="348" actId="164"/>
          <ac:spMkLst>
            <pc:docMk/>
            <pc:sldMk cId="2568349766" sldId="268"/>
            <ac:spMk id="4" creationId="{B977BAE3-D374-49B2-8837-F6250455DD76}"/>
          </ac:spMkLst>
        </pc:spChg>
        <pc:spChg chg="add mod">
          <ac:chgData name="Samantha Schwager" userId="b0f734454e480dc5" providerId="LiveId" clId="{E6446330-C634-417F-BBA0-626ACB58E566}" dt="2021-10-25T14:12:23.797" v="348" actId="164"/>
          <ac:spMkLst>
            <pc:docMk/>
            <pc:sldMk cId="2568349766" sldId="268"/>
            <ac:spMk id="5" creationId="{7F995B05-D185-4979-ABBD-2A432D250820}"/>
          </ac:spMkLst>
        </pc:spChg>
        <pc:spChg chg="add mod">
          <ac:chgData name="Samantha Schwager" userId="b0f734454e480dc5" providerId="LiveId" clId="{E6446330-C634-417F-BBA0-626ACB58E566}" dt="2021-10-25T14:12:23.797" v="348" actId="164"/>
          <ac:spMkLst>
            <pc:docMk/>
            <pc:sldMk cId="2568349766" sldId="268"/>
            <ac:spMk id="6" creationId="{A04CD5F3-74D4-4671-A3FF-966CA2F07281}"/>
          </ac:spMkLst>
        </pc:spChg>
        <pc:spChg chg="add mod">
          <ac:chgData name="Samantha Schwager" userId="b0f734454e480dc5" providerId="LiveId" clId="{E6446330-C634-417F-BBA0-626ACB58E566}" dt="2021-10-25T14:12:23.797" v="348" actId="164"/>
          <ac:spMkLst>
            <pc:docMk/>
            <pc:sldMk cId="2568349766" sldId="268"/>
            <ac:spMk id="7" creationId="{33C2FE32-40BE-4877-964D-ADCFD00FF2A7}"/>
          </ac:spMkLst>
        </pc:spChg>
        <pc:spChg chg="add mod">
          <ac:chgData name="Samantha Schwager" userId="b0f734454e480dc5" providerId="LiveId" clId="{E6446330-C634-417F-BBA0-626ACB58E566}" dt="2021-10-25T14:12:23.797" v="348" actId="164"/>
          <ac:spMkLst>
            <pc:docMk/>
            <pc:sldMk cId="2568349766" sldId="268"/>
            <ac:spMk id="8" creationId="{339E882D-C91A-43B7-ADC7-BC708F540FEA}"/>
          </ac:spMkLst>
        </pc:spChg>
        <pc:grpChg chg="add mod">
          <ac:chgData name="Samantha Schwager" userId="b0f734454e480dc5" providerId="LiveId" clId="{E6446330-C634-417F-BBA0-626ACB58E566}" dt="2021-10-25T14:12:23.797" v="348" actId="164"/>
          <ac:grpSpMkLst>
            <pc:docMk/>
            <pc:sldMk cId="2568349766" sldId="268"/>
            <ac:grpSpMk id="9" creationId="{46D4A944-05B6-41E4-A058-A791999C8D9F}"/>
          </ac:grpSpMkLst>
        </pc:grpChg>
        <pc:picChg chg="add mod">
          <ac:chgData name="Samantha Schwager" userId="b0f734454e480dc5" providerId="LiveId" clId="{E6446330-C634-417F-BBA0-626ACB58E566}" dt="2021-10-25T14:12:23.797" v="348" actId="164"/>
          <ac:picMkLst>
            <pc:docMk/>
            <pc:sldMk cId="2568349766" sldId="268"/>
            <ac:picMk id="3" creationId="{DC9114D1-9058-4E3A-8D4B-05F23BA8FD91}"/>
          </ac:picMkLst>
        </pc:picChg>
      </pc:sldChg>
      <pc:sldChg chg="add">
        <pc:chgData name="Samantha Schwager" userId="b0f734454e480dc5" providerId="LiveId" clId="{E6446330-C634-417F-BBA0-626ACB58E566}" dt="2021-10-25T14:02:36.983" v="145"/>
        <pc:sldMkLst>
          <pc:docMk/>
          <pc:sldMk cId="4055609295" sldId="269"/>
        </pc:sldMkLst>
      </pc:sldChg>
      <pc:sldChg chg="addSp delSp modSp add mod">
        <pc:chgData name="Samantha Schwager" userId="b0f734454e480dc5" providerId="LiveId" clId="{E6446330-C634-417F-BBA0-626ACB58E566}" dt="2021-10-25T14:12:08.665" v="347" actId="164"/>
        <pc:sldMkLst>
          <pc:docMk/>
          <pc:sldMk cId="2408755983" sldId="270"/>
        </pc:sldMkLst>
        <pc:spChg chg="add mod">
          <ac:chgData name="Samantha Schwager" userId="b0f734454e480dc5" providerId="LiveId" clId="{E6446330-C634-417F-BBA0-626ACB58E566}" dt="2021-10-25T14:12:08.665" v="347" actId="164"/>
          <ac:spMkLst>
            <pc:docMk/>
            <pc:sldMk cId="2408755983" sldId="270"/>
            <ac:spMk id="6" creationId="{B7BC9A9B-2184-4304-A933-85BF0FE88566}"/>
          </ac:spMkLst>
        </pc:spChg>
        <pc:spChg chg="add mod">
          <ac:chgData name="Samantha Schwager" userId="b0f734454e480dc5" providerId="LiveId" clId="{E6446330-C634-417F-BBA0-626ACB58E566}" dt="2021-10-25T14:12:08.665" v="347" actId="164"/>
          <ac:spMkLst>
            <pc:docMk/>
            <pc:sldMk cId="2408755983" sldId="270"/>
            <ac:spMk id="7" creationId="{C5DB28B2-F117-40FB-BBA4-042165D980D1}"/>
          </ac:spMkLst>
        </pc:spChg>
        <pc:spChg chg="add mod">
          <ac:chgData name="Samantha Schwager" userId="b0f734454e480dc5" providerId="LiveId" clId="{E6446330-C634-417F-BBA0-626ACB58E566}" dt="2021-10-25T14:12:08.665" v="347" actId="164"/>
          <ac:spMkLst>
            <pc:docMk/>
            <pc:sldMk cId="2408755983" sldId="270"/>
            <ac:spMk id="8" creationId="{F4CBE55A-79C7-4D37-BE41-DC9D5C0A6858}"/>
          </ac:spMkLst>
        </pc:spChg>
        <pc:spChg chg="add mod">
          <ac:chgData name="Samantha Schwager" userId="b0f734454e480dc5" providerId="LiveId" clId="{E6446330-C634-417F-BBA0-626ACB58E566}" dt="2021-10-25T14:12:08.665" v="347" actId="164"/>
          <ac:spMkLst>
            <pc:docMk/>
            <pc:sldMk cId="2408755983" sldId="270"/>
            <ac:spMk id="9" creationId="{1A1ADC4B-0A51-4753-AA8F-23AB19168BD9}"/>
          </ac:spMkLst>
        </pc:spChg>
        <pc:grpChg chg="add mod">
          <ac:chgData name="Samantha Schwager" userId="b0f734454e480dc5" providerId="LiveId" clId="{E6446330-C634-417F-BBA0-626ACB58E566}" dt="2021-10-25T14:12:08.665" v="347" actId="164"/>
          <ac:grpSpMkLst>
            <pc:docMk/>
            <pc:sldMk cId="2408755983" sldId="270"/>
            <ac:grpSpMk id="10" creationId="{780A6B52-058A-4E26-AC89-28DFBC4ADECB}"/>
          </ac:grpSpMkLst>
        </pc:grpChg>
        <pc:picChg chg="add del mod">
          <ac:chgData name="Samantha Schwager" userId="b0f734454e480dc5" providerId="LiveId" clId="{E6446330-C634-417F-BBA0-626ACB58E566}" dt="2021-10-25T14:04:09.991" v="179" actId="478"/>
          <ac:picMkLst>
            <pc:docMk/>
            <pc:sldMk cId="2408755983" sldId="270"/>
            <ac:picMk id="3" creationId="{03AD9E99-D349-4F36-94D0-005F7F7DDB22}"/>
          </ac:picMkLst>
        </pc:picChg>
        <pc:picChg chg="add mod">
          <ac:chgData name="Samantha Schwager" userId="b0f734454e480dc5" providerId="LiveId" clId="{E6446330-C634-417F-BBA0-626ACB58E566}" dt="2021-10-25T14:12:08.665" v="347" actId="164"/>
          <ac:picMkLst>
            <pc:docMk/>
            <pc:sldMk cId="2408755983" sldId="270"/>
            <ac:picMk id="5" creationId="{D7BEB8DB-C31A-49D1-956F-D10FB04DE46E}"/>
          </ac:picMkLst>
        </pc:picChg>
      </pc:sldChg>
      <pc:sldChg chg="addSp modSp add mod">
        <pc:chgData name="Samantha Schwager" userId="b0f734454e480dc5" providerId="LiveId" clId="{E6446330-C634-417F-BBA0-626ACB58E566}" dt="2021-10-25T14:22:45.767" v="378" actId="1076"/>
        <pc:sldMkLst>
          <pc:docMk/>
          <pc:sldMk cId="1297904808" sldId="271"/>
        </pc:sldMkLst>
        <pc:spChg chg="add mod">
          <ac:chgData name="Samantha Schwager" userId="b0f734454e480dc5" providerId="LiveId" clId="{E6446330-C634-417F-BBA0-626ACB58E566}" dt="2021-10-25T14:22:19.974" v="364" actId="1076"/>
          <ac:spMkLst>
            <pc:docMk/>
            <pc:sldMk cId="1297904808" sldId="271"/>
            <ac:spMk id="4" creationId="{8DCD2675-FB7E-42DD-BE78-A9C7712844EA}"/>
          </ac:spMkLst>
        </pc:spChg>
        <pc:spChg chg="add mod">
          <ac:chgData name="Samantha Schwager" userId="b0f734454e480dc5" providerId="LiveId" clId="{E6446330-C634-417F-BBA0-626ACB58E566}" dt="2021-10-25T14:22:19.974" v="364" actId="1076"/>
          <ac:spMkLst>
            <pc:docMk/>
            <pc:sldMk cId="1297904808" sldId="271"/>
            <ac:spMk id="5" creationId="{DCD17C54-FCB7-4F84-8644-8D7E0CD40409}"/>
          </ac:spMkLst>
        </pc:spChg>
        <pc:spChg chg="add mod">
          <ac:chgData name="Samantha Schwager" userId="b0f734454e480dc5" providerId="LiveId" clId="{E6446330-C634-417F-BBA0-626ACB58E566}" dt="2021-10-25T14:22:45.767" v="378" actId="1076"/>
          <ac:spMkLst>
            <pc:docMk/>
            <pc:sldMk cId="1297904808" sldId="271"/>
            <ac:spMk id="6" creationId="{B9C16349-B6E5-4735-9A5A-BA537883A051}"/>
          </ac:spMkLst>
        </pc:spChg>
        <pc:spChg chg="add mod">
          <ac:chgData name="Samantha Schwager" userId="b0f734454e480dc5" providerId="LiveId" clId="{E6446330-C634-417F-BBA0-626ACB58E566}" dt="2021-10-25T14:22:43.828" v="377" actId="1076"/>
          <ac:spMkLst>
            <pc:docMk/>
            <pc:sldMk cId="1297904808" sldId="271"/>
            <ac:spMk id="7" creationId="{7660F8AF-5C70-4CBF-B20A-349D670D0D8E}"/>
          </ac:spMkLst>
        </pc:spChg>
        <pc:picChg chg="add mod">
          <ac:chgData name="Samantha Schwager" userId="b0f734454e480dc5" providerId="LiveId" clId="{E6446330-C634-417F-BBA0-626ACB58E566}" dt="2021-10-25T14:21:39.147" v="362"/>
          <ac:picMkLst>
            <pc:docMk/>
            <pc:sldMk cId="1297904808" sldId="271"/>
            <ac:picMk id="3" creationId="{30BB0F4E-B1B5-49B1-8BA9-3DB46C6D78C8}"/>
          </ac:picMkLst>
        </pc:picChg>
      </pc:sldChg>
      <pc:sldChg chg="addSp modSp add mod">
        <pc:chgData name="Samantha Schwager" userId="b0f734454e480dc5" providerId="LiveId" clId="{E6446330-C634-417F-BBA0-626ACB58E566}" dt="2021-10-25T14:24:12.247" v="399" actId="164"/>
        <pc:sldMkLst>
          <pc:docMk/>
          <pc:sldMk cId="2911586697" sldId="272"/>
        </pc:sldMkLst>
        <pc:spChg chg="add mod">
          <ac:chgData name="Samantha Schwager" userId="b0f734454e480dc5" providerId="LiveId" clId="{E6446330-C634-417F-BBA0-626ACB58E566}" dt="2021-10-25T14:24:12.247" v="399" actId="164"/>
          <ac:spMkLst>
            <pc:docMk/>
            <pc:sldMk cId="2911586697" sldId="272"/>
            <ac:spMk id="4" creationId="{84D87736-4A45-4543-8064-280A95DA9A4D}"/>
          </ac:spMkLst>
        </pc:spChg>
        <pc:spChg chg="add mod">
          <ac:chgData name="Samantha Schwager" userId="b0f734454e480dc5" providerId="LiveId" clId="{E6446330-C634-417F-BBA0-626ACB58E566}" dt="2021-10-25T14:24:12.247" v="399" actId="164"/>
          <ac:spMkLst>
            <pc:docMk/>
            <pc:sldMk cId="2911586697" sldId="272"/>
            <ac:spMk id="5" creationId="{E1760F0F-EB9F-47D9-9157-DD32744BC652}"/>
          </ac:spMkLst>
        </pc:spChg>
        <pc:spChg chg="add mod">
          <ac:chgData name="Samantha Schwager" userId="b0f734454e480dc5" providerId="LiveId" clId="{E6446330-C634-417F-BBA0-626ACB58E566}" dt="2021-10-25T14:24:12.247" v="399" actId="164"/>
          <ac:spMkLst>
            <pc:docMk/>
            <pc:sldMk cId="2911586697" sldId="272"/>
            <ac:spMk id="6" creationId="{16589C03-6181-48EF-9D6E-ED2D3C295E72}"/>
          </ac:spMkLst>
        </pc:spChg>
        <pc:spChg chg="add mod">
          <ac:chgData name="Samantha Schwager" userId="b0f734454e480dc5" providerId="LiveId" clId="{E6446330-C634-417F-BBA0-626ACB58E566}" dt="2021-10-25T14:24:12.247" v="399" actId="164"/>
          <ac:spMkLst>
            <pc:docMk/>
            <pc:sldMk cId="2911586697" sldId="272"/>
            <ac:spMk id="7" creationId="{90A6DCB7-D46A-4D2F-A6B2-01DFB86A4728}"/>
          </ac:spMkLst>
        </pc:spChg>
        <pc:grpChg chg="add mod">
          <ac:chgData name="Samantha Schwager" userId="b0f734454e480dc5" providerId="LiveId" clId="{E6446330-C634-417F-BBA0-626ACB58E566}" dt="2021-10-25T14:24:12.247" v="399" actId="164"/>
          <ac:grpSpMkLst>
            <pc:docMk/>
            <pc:sldMk cId="2911586697" sldId="272"/>
            <ac:grpSpMk id="8" creationId="{AC63B768-A08A-42B7-88BD-C57AF0D482E2}"/>
          </ac:grpSpMkLst>
        </pc:grpChg>
        <pc:picChg chg="add mod">
          <ac:chgData name="Samantha Schwager" userId="b0f734454e480dc5" providerId="LiveId" clId="{E6446330-C634-417F-BBA0-626ACB58E566}" dt="2021-10-25T14:24:12.247" v="399" actId="164"/>
          <ac:picMkLst>
            <pc:docMk/>
            <pc:sldMk cId="2911586697" sldId="272"/>
            <ac:picMk id="3" creationId="{69FD17E6-936E-409C-8D20-6EB76D1A644C}"/>
          </ac:picMkLst>
        </pc:picChg>
      </pc:sldChg>
      <pc:sldChg chg="addSp modSp add mod">
        <pc:chgData name="Samantha Schwager" userId="b0f734454e480dc5" providerId="LiveId" clId="{E6446330-C634-417F-BBA0-626ACB58E566}" dt="2021-10-25T14:11:44.370" v="346" actId="164"/>
        <pc:sldMkLst>
          <pc:docMk/>
          <pc:sldMk cId="3178791340" sldId="273"/>
        </pc:sldMkLst>
        <pc:spChg chg="add mod">
          <ac:chgData name="Samantha Schwager" userId="b0f734454e480dc5" providerId="LiveId" clId="{E6446330-C634-417F-BBA0-626ACB58E566}" dt="2021-10-25T14:11:44.370" v="346" actId="164"/>
          <ac:spMkLst>
            <pc:docMk/>
            <pc:sldMk cId="3178791340" sldId="273"/>
            <ac:spMk id="4" creationId="{E89B3D31-F564-446E-92C9-B4E1D6115482}"/>
          </ac:spMkLst>
        </pc:spChg>
        <pc:spChg chg="add mod">
          <ac:chgData name="Samantha Schwager" userId="b0f734454e480dc5" providerId="LiveId" clId="{E6446330-C634-417F-BBA0-626ACB58E566}" dt="2021-10-25T14:11:44.370" v="346" actId="164"/>
          <ac:spMkLst>
            <pc:docMk/>
            <pc:sldMk cId="3178791340" sldId="273"/>
            <ac:spMk id="5" creationId="{4CFBD932-F3B3-4B8D-847F-734290DD1D2C}"/>
          </ac:spMkLst>
        </pc:spChg>
        <pc:spChg chg="add mod">
          <ac:chgData name="Samantha Schwager" userId="b0f734454e480dc5" providerId="LiveId" clId="{E6446330-C634-417F-BBA0-626ACB58E566}" dt="2021-10-25T14:11:44.370" v="346" actId="164"/>
          <ac:spMkLst>
            <pc:docMk/>
            <pc:sldMk cId="3178791340" sldId="273"/>
            <ac:spMk id="6" creationId="{B1986789-F89E-42B5-92EA-631006BF0A3C}"/>
          </ac:spMkLst>
        </pc:spChg>
        <pc:spChg chg="add mod">
          <ac:chgData name="Samantha Schwager" userId="b0f734454e480dc5" providerId="LiveId" clId="{E6446330-C634-417F-BBA0-626ACB58E566}" dt="2021-10-25T14:11:44.370" v="346" actId="164"/>
          <ac:spMkLst>
            <pc:docMk/>
            <pc:sldMk cId="3178791340" sldId="273"/>
            <ac:spMk id="7" creationId="{5D60267E-017C-4CD7-8B55-79F47AA25A6C}"/>
          </ac:spMkLst>
        </pc:spChg>
        <pc:grpChg chg="add mod">
          <ac:chgData name="Samantha Schwager" userId="b0f734454e480dc5" providerId="LiveId" clId="{E6446330-C634-417F-BBA0-626ACB58E566}" dt="2021-10-25T14:11:44.370" v="346" actId="164"/>
          <ac:grpSpMkLst>
            <pc:docMk/>
            <pc:sldMk cId="3178791340" sldId="273"/>
            <ac:grpSpMk id="8" creationId="{0E7AE76B-BB5E-4E23-BCD3-9E59DCD7DA5C}"/>
          </ac:grpSpMkLst>
        </pc:grpChg>
        <pc:picChg chg="add mod">
          <ac:chgData name="Samantha Schwager" userId="b0f734454e480dc5" providerId="LiveId" clId="{E6446330-C634-417F-BBA0-626ACB58E566}" dt="2021-10-25T14:11:44.370" v="346" actId="164"/>
          <ac:picMkLst>
            <pc:docMk/>
            <pc:sldMk cId="3178791340" sldId="273"/>
            <ac:picMk id="3" creationId="{78B83A86-F5C1-482C-B1D6-E6F786FB5ADA}"/>
          </ac:picMkLst>
        </pc:picChg>
      </pc:sldChg>
      <pc:sldChg chg="addSp modSp add mod ord">
        <pc:chgData name="Samantha Schwager" userId="b0f734454e480dc5" providerId="LiveId" clId="{E6446330-C634-417F-BBA0-626ACB58E566}" dt="2021-10-25T14:17:45.006" v="360" actId="164"/>
        <pc:sldMkLst>
          <pc:docMk/>
          <pc:sldMk cId="838591124" sldId="274"/>
        </pc:sldMkLst>
        <pc:spChg chg="add mod">
          <ac:chgData name="Samantha Schwager" userId="b0f734454e480dc5" providerId="LiveId" clId="{E6446330-C634-417F-BBA0-626ACB58E566}" dt="2021-10-25T14:17:45.006" v="360" actId="164"/>
          <ac:spMkLst>
            <pc:docMk/>
            <pc:sldMk cId="838591124" sldId="274"/>
            <ac:spMk id="4" creationId="{E17EB03E-7D34-4B66-8CEF-383BECF0DF2F}"/>
          </ac:spMkLst>
        </pc:spChg>
        <pc:spChg chg="add mod">
          <ac:chgData name="Samantha Schwager" userId="b0f734454e480dc5" providerId="LiveId" clId="{E6446330-C634-417F-BBA0-626ACB58E566}" dt="2021-10-25T14:17:45.006" v="360" actId="164"/>
          <ac:spMkLst>
            <pc:docMk/>
            <pc:sldMk cId="838591124" sldId="274"/>
            <ac:spMk id="5" creationId="{B5479F1E-7A7E-4652-B12D-026F4E21DE3B}"/>
          </ac:spMkLst>
        </pc:spChg>
        <pc:spChg chg="add mod">
          <ac:chgData name="Samantha Schwager" userId="b0f734454e480dc5" providerId="LiveId" clId="{E6446330-C634-417F-BBA0-626ACB58E566}" dt="2021-10-25T14:17:45.006" v="360" actId="164"/>
          <ac:spMkLst>
            <pc:docMk/>
            <pc:sldMk cId="838591124" sldId="274"/>
            <ac:spMk id="6" creationId="{02F05162-9D06-4147-A60C-A89957331AC9}"/>
          </ac:spMkLst>
        </pc:spChg>
        <pc:spChg chg="add mod">
          <ac:chgData name="Samantha Schwager" userId="b0f734454e480dc5" providerId="LiveId" clId="{E6446330-C634-417F-BBA0-626ACB58E566}" dt="2021-10-25T14:17:45.006" v="360" actId="164"/>
          <ac:spMkLst>
            <pc:docMk/>
            <pc:sldMk cId="838591124" sldId="274"/>
            <ac:spMk id="7" creationId="{BC89ADDC-00AF-49AA-A496-5A4909EFFCD1}"/>
          </ac:spMkLst>
        </pc:spChg>
        <pc:grpChg chg="add mod">
          <ac:chgData name="Samantha Schwager" userId="b0f734454e480dc5" providerId="LiveId" clId="{E6446330-C634-417F-BBA0-626ACB58E566}" dt="2021-10-25T14:17:45.006" v="360" actId="164"/>
          <ac:grpSpMkLst>
            <pc:docMk/>
            <pc:sldMk cId="838591124" sldId="274"/>
            <ac:grpSpMk id="8" creationId="{C4E84EF3-6974-4F88-891D-981C8F4FBAD7}"/>
          </ac:grpSpMkLst>
        </pc:grpChg>
        <pc:picChg chg="add mod">
          <ac:chgData name="Samantha Schwager" userId="b0f734454e480dc5" providerId="LiveId" clId="{E6446330-C634-417F-BBA0-626ACB58E566}" dt="2021-10-25T14:17:45.006" v="360" actId="164"/>
          <ac:picMkLst>
            <pc:docMk/>
            <pc:sldMk cId="838591124" sldId="274"/>
            <ac:picMk id="3" creationId="{95B7A062-8DAF-4A3B-A3A1-9B1B71A155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EE87-22FD-4207-8859-486FAD62E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F59B0-12DC-48D8-859C-251F0B0EC4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2A9C6-B568-4BEA-A26C-3E22A44EE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E46E4-21C9-4B27-8A35-9E4CA1C2A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F7EEC-DC2C-4376-8A3D-052BC44E5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19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99D52-F8F2-471F-9AE5-D221CD90B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0D6092-B37B-4A7A-B5DD-0009314CA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E72E0-2818-4A8B-B7AE-C6A19934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EEC37-9892-4C91-A8AE-1D57F18D0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7E2BF-8B17-447F-B4D5-2E473E77A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49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15292-3F73-4200-B329-6050D850E0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72F028-589D-4715-83BA-2660988EDC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6B21E-3F4F-4B60-8E6F-DA4E4DDE3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81D21-8818-4AB8-B534-A9D02FEAD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E5D5B-B96E-49F5-85D3-9739048C8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6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7C615-2433-4908-987B-1A5973629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03937A-6962-426C-A249-694C17DF1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E6B9D-3803-4146-AC81-93D37A3AD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07C6D-491C-425E-9549-1C9136F31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4CC39-99D8-4ECF-A45B-532C1151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536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B78BD-54CA-4F3E-B773-B6A381379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F44E7E-3DC3-4388-8284-E471309C2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8E1AE-15E2-46B5-BF59-A64DDA61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D4D3E-36C9-4A0C-A474-1D5E484F7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C9A90-9695-4226-9139-28BCF4831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98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27943-B3DE-4AB0-B850-3446D2C08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2700C-E83B-4E43-9883-570765317E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83A26B-5668-46B8-B776-444835DC3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3B514-D962-4732-AE95-790338D4E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ECF8E0-8D8E-4705-A4A7-E231987A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1C20C-D1D0-4252-99F4-4D738639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56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77BC5-6DC9-4E23-AEAB-E03A3A507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EFB52-278B-42A5-8505-552FBB9A1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6D48F8-0201-4EAE-81D8-8207BA9DF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5207AD-5729-4A56-BD7E-0C30089DB7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A8F049-4569-4985-A764-80B0268B3A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9B9C93-C740-4BD1-8638-43D0B1ED7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1A565E-082E-4D15-AFB2-2252325D8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3BC9BD-7ECB-46A5-B911-6EBDD9E9C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31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17B3-6FBD-4C1E-A3D1-057737AB1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9C01FA-6E2D-4985-AAA3-2EF485BD9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9DD989-6EA6-4104-9FB4-41B72CBB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421A4E-29B3-412D-91D4-B99A8DD4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26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D7659E-4E72-418E-BF13-CD20B8F66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D349F8-9E3D-409D-88E0-F08DE9F16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944A88-7275-4649-94B3-E2F5108E1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5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00B9B-B61E-4EEC-AF29-45BBEA3B4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15FA5-EFAF-4AF9-A3AD-27788A800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D3D0C-0FC2-415F-A1B8-22A73F2D0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89B8C6-D1C5-475B-8FAD-C3ED58548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195AB-7D91-4B60-8D38-D3DD2F8E0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0279D-B410-46F5-90A7-970D24F70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24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5702C-7A73-4652-BCF0-FAF0C2FC4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E22C09-C30F-4939-B757-BCFD3395FD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6B4E29-557C-43D9-8374-BBE438319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4AEE6C-2681-4C61-A078-91262E9C6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6C72F0-B32F-45FA-B57A-52DB53BA0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63BDE-0BD7-4789-9FA1-15EC0E09A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5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1272C5-AFE1-4BD0-A0EB-C2142D683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06A101-52BC-4863-AEB2-F0E39EC20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6831C-E728-40F8-9AF8-75888E359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FE1F6-0618-4DF5-8266-04C26B0B6AE4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41211-9863-40F0-8021-B55FB3A10E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A868A-822E-4BE2-A09A-28884731C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31263-5AEA-427E-A3C7-F05AC4A0A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1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B32F32A-6BDE-46E2-8869-E1471CB99BCF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5" name="Picture 4" descr="A picture containing white, slope&#10;&#10;Description automatically generated">
              <a:extLst>
                <a:ext uri="{FF2B5EF4-FFF2-40B4-BE49-F238E27FC236}">
                  <a16:creationId xmlns:a16="http://schemas.microsoft.com/office/drawing/2014/main" id="{878D0855-8925-4540-B781-8C5BBB992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38162EA-AD5E-4A1D-B745-5984BF0F69BB}"/>
                </a:ext>
              </a:extLst>
            </p:cNvPr>
            <p:cNvSpPr txBox="1"/>
            <p:nvPr/>
          </p:nvSpPr>
          <p:spPr>
            <a:xfrm>
              <a:off x="2253857" y="2826881"/>
              <a:ext cx="731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aSMA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3B61FE8-D70D-4F1E-88C5-ACDDE70B2A4D}"/>
                </a:ext>
              </a:extLst>
            </p:cNvPr>
            <p:cNvSpPr txBox="1"/>
            <p:nvPr/>
          </p:nvSpPr>
          <p:spPr>
            <a:xfrm rot="16200000">
              <a:off x="3043210" y="2235569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22514E-EA2C-49BE-8EBA-E279AEAD9BA7}"/>
                </a:ext>
              </a:extLst>
            </p:cNvPr>
            <p:cNvSpPr txBox="1"/>
            <p:nvPr/>
          </p:nvSpPr>
          <p:spPr>
            <a:xfrm rot="16200000">
              <a:off x="3376155" y="2235569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B1A7524-025E-48E2-B0CE-42608A6DD1D9}"/>
                </a:ext>
              </a:extLst>
            </p:cNvPr>
            <p:cNvSpPr txBox="1"/>
            <p:nvPr/>
          </p:nvSpPr>
          <p:spPr>
            <a:xfrm rot="16200000">
              <a:off x="3818103" y="2235569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02556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2F47B58-681B-4EAA-97DD-B2E014B7B10F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white, jack&#10;&#10;Description automatically generated">
              <a:extLst>
                <a:ext uri="{FF2B5EF4-FFF2-40B4-BE49-F238E27FC236}">
                  <a16:creationId xmlns:a16="http://schemas.microsoft.com/office/drawing/2014/main" id="{32E3960C-ACC1-4987-AD32-607363370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BCBA458-0CF2-422F-BA84-8ED95E2336E6}"/>
                </a:ext>
              </a:extLst>
            </p:cNvPr>
            <p:cNvSpPr txBox="1"/>
            <p:nvPr/>
          </p:nvSpPr>
          <p:spPr>
            <a:xfrm>
              <a:off x="4595447" y="378359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Flot2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5EB95C7-5E02-412D-83E8-1E570F3F4D20}"/>
                </a:ext>
              </a:extLst>
            </p:cNvPr>
            <p:cNvSpPr txBox="1"/>
            <p:nvPr/>
          </p:nvSpPr>
          <p:spPr>
            <a:xfrm rot="16200000">
              <a:off x="6400234" y="3319046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ED030C7-B6D1-4831-B391-ED98E060256C}"/>
                </a:ext>
              </a:extLst>
            </p:cNvPr>
            <p:cNvSpPr txBox="1"/>
            <p:nvPr/>
          </p:nvSpPr>
          <p:spPr>
            <a:xfrm rot="16200000">
              <a:off x="6842182" y="3319046"/>
              <a:ext cx="559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64233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15BED98-7A6C-4BE4-BA82-8637D686EAE5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text, electronics, jack&#10;&#10;Description automatically generated">
              <a:extLst>
                <a:ext uri="{FF2B5EF4-FFF2-40B4-BE49-F238E27FC236}">
                  <a16:creationId xmlns:a16="http://schemas.microsoft.com/office/drawing/2014/main" id="{969CB30A-3CD9-4C6D-99D5-DD5FC1396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93638E-1B49-4137-96A1-5999E2CDF214}"/>
                </a:ext>
              </a:extLst>
            </p:cNvPr>
            <p:cNvSpPr txBox="1"/>
            <p:nvPr/>
          </p:nvSpPr>
          <p:spPr>
            <a:xfrm>
              <a:off x="4501662" y="4240797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0F79311-738D-4167-92D5-9D5244DA4552}"/>
                </a:ext>
              </a:extLst>
            </p:cNvPr>
            <p:cNvSpPr txBox="1"/>
            <p:nvPr/>
          </p:nvSpPr>
          <p:spPr>
            <a:xfrm rot="16200000">
              <a:off x="5189502" y="3630615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E898816-507D-4E2A-999B-FDECD4D0E73C}"/>
                </a:ext>
              </a:extLst>
            </p:cNvPr>
            <p:cNvSpPr txBox="1"/>
            <p:nvPr/>
          </p:nvSpPr>
          <p:spPr>
            <a:xfrm rot="16200000">
              <a:off x="5291879" y="3244333"/>
              <a:ext cx="12858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 (FUW-Tg2)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124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B52C65F-5C80-4564-85BF-B15608589FF1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electronics, screenshot, jack&#10;&#10;Description automatically generated">
              <a:extLst>
                <a:ext uri="{FF2B5EF4-FFF2-40B4-BE49-F238E27FC236}">
                  <a16:creationId xmlns:a16="http://schemas.microsoft.com/office/drawing/2014/main" id="{59916224-2C34-4048-B3E3-21C8D95F9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F921C1-6423-42AA-931D-280AFD7EC511}"/>
                </a:ext>
              </a:extLst>
            </p:cNvPr>
            <p:cNvSpPr txBox="1"/>
            <p:nvPr/>
          </p:nvSpPr>
          <p:spPr>
            <a:xfrm>
              <a:off x="4513385" y="2611289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Flot2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3933041-32D9-4238-9EFE-E55F33D2EA6B}"/>
                </a:ext>
              </a:extLst>
            </p:cNvPr>
            <p:cNvSpPr txBox="1"/>
            <p:nvPr/>
          </p:nvSpPr>
          <p:spPr>
            <a:xfrm rot="16200000">
              <a:off x="5350723" y="2024553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A328A4D-947F-4586-8A7F-5D93948485ED}"/>
                </a:ext>
              </a:extLst>
            </p:cNvPr>
            <p:cNvSpPr txBox="1"/>
            <p:nvPr/>
          </p:nvSpPr>
          <p:spPr>
            <a:xfrm rot="16200000">
              <a:off x="5453100" y="1638271"/>
              <a:ext cx="12858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 (FUW-Tg2)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99355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B38F4CD-336A-4CE6-AEB7-FD416DA248AA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2403119-997A-4DC7-B19C-B03F8619E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31A89AD-85C2-4801-9EFC-3BED36580204}"/>
                </a:ext>
              </a:extLst>
            </p:cNvPr>
            <p:cNvSpPr txBox="1"/>
            <p:nvPr/>
          </p:nvSpPr>
          <p:spPr>
            <a:xfrm>
              <a:off x="3682112" y="2012773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E992A6E-C36F-48A6-8811-E4B299AC31B6}"/>
                </a:ext>
              </a:extLst>
            </p:cNvPr>
            <p:cNvSpPr txBox="1"/>
            <p:nvPr/>
          </p:nvSpPr>
          <p:spPr>
            <a:xfrm rot="16200000">
              <a:off x="5303733" y="1560585"/>
              <a:ext cx="731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2CEC39E-BDAA-4976-A101-9834EBCBCCB3}"/>
                </a:ext>
              </a:extLst>
            </p:cNvPr>
            <p:cNvSpPr txBox="1"/>
            <p:nvPr/>
          </p:nvSpPr>
          <p:spPr>
            <a:xfrm rot="16200000">
              <a:off x="5745680" y="1560585"/>
              <a:ext cx="700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139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2156D72-8F23-4C66-B6B8-FF53628AC85B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E01B215-BAC0-42C1-8448-A1D5908BE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4602171-9D1F-4620-B7CA-173AA0F53B6D}"/>
                </a:ext>
              </a:extLst>
            </p:cNvPr>
            <p:cNvSpPr txBox="1"/>
            <p:nvPr/>
          </p:nvSpPr>
          <p:spPr>
            <a:xfrm>
              <a:off x="4014622" y="3244334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5E7CF68-87EA-4B16-BFB3-74162D354F67}"/>
                </a:ext>
              </a:extLst>
            </p:cNvPr>
            <p:cNvSpPr txBox="1"/>
            <p:nvPr/>
          </p:nvSpPr>
          <p:spPr>
            <a:xfrm rot="16200000">
              <a:off x="5915116" y="2878785"/>
              <a:ext cx="731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B118D13-2464-4391-9FE7-204448499E85}"/>
                </a:ext>
              </a:extLst>
            </p:cNvPr>
            <p:cNvSpPr txBox="1"/>
            <p:nvPr/>
          </p:nvSpPr>
          <p:spPr>
            <a:xfrm rot="16200000">
              <a:off x="6357063" y="2878785"/>
              <a:ext cx="700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39524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6D4A944-05B6-41E4-A058-A791999C8D9F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 descr="A picture containing outdoor&#10;&#10;Description automatically generated">
              <a:extLst>
                <a:ext uri="{FF2B5EF4-FFF2-40B4-BE49-F238E27FC236}">
                  <a16:creationId xmlns:a16="http://schemas.microsoft.com/office/drawing/2014/main" id="{DC9114D1-9058-4E3A-8D4B-05F23BA8F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977BAE3-D374-49B2-8837-F6250455DD76}"/>
                </a:ext>
              </a:extLst>
            </p:cNvPr>
            <p:cNvSpPr txBox="1"/>
            <p:nvPr/>
          </p:nvSpPr>
          <p:spPr>
            <a:xfrm>
              <a:off x="8434222" y="3059668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995B05-D185-4979-ABBD-2A432D250820}"/>
                </a:ext>
              </a:extLst>
            </p:cNvPr>
            <p:cNvSpPr txBox="1"/>
            <p:nvPr/>
          </p:nvSpPr>
          <p:spPr>
            <a:xfrm>
              <a:off x="8434221" y="1840468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4CD5F3-74D4-4671-A3FF-966CA2F07281}"/>
                </a:ext>
              </a:extLst>
            </p:cNvPr>
            <p:cNvSpPr txBox="1"/>
            <p:nvPr/>
          </p:nvSpPr>
          <p:spPr>
            <a:xfrm rot="16200000">
              <a:off x="6950254" y="1305481"/>
              <a:ext cx="700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C2FE32-40BE-4877-964D-ADCFD00FF2A7}"/>
                </a:ext>
              </a:extLst>
            </p:cNvPr>
            <p:cNvSpPr txBox="1"/>
            <p:nvPr/>
          </p:nvSpPr>
          <p:spPr>
            <a:xfrm rot="16200000">
              <a:off x="7165698" y="1151593"/>
              <a:ext cx="1008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 (scr)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9E882D-C91A-43B7-ADC7-BC708F540FEA}"/>
                </a:ext>
              </a:extLst>
            </p:cNvPr>
            <p:cNvSpPr txBox="1"/>
            <p:nvPr/>
          </p:nvSpPr>
          <p:spPr>
            <a:xfrm rot="16200000">
              <a:off x="7494832" y="1070545"/>
              <a:ext cx="1170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 (shtg2)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8349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80A6B52-058A-4E26-AC89-28DFBC4ADECB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5" name="Picture 4" descr="A picture containing electronics, jack, screenshot&#10;&#10;Description automatically generated">
              <a:extLst>
                <a:ext uri="{FF2B5EF4-FFF2-40B4-BE49-F238E27FC236}">
                  <a16:creationId xmlns:a16="http://schemas.microsoft.com/office/drawing/2014/main" id="{D7BEB8DB-C31A-49D1-956F-D10FB04DE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7BC9A9B-2184-4304-A933-85BF0FE88566}"/>
                </a:ext>
              </a:extLst>
            </p:cNvPr>
            <p:cNvSpPr txBox="1"/>
            <p:nvPr/>
          </p:nvSpPr>
          <p:spPr>
            <a:xfrm>
              <a:off x="4671113" y="3244334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DB28B2-F117-40FB-BBA4-042165D980D1}"/>
                </a:ext>
              </a:extLst>
            </p:cNvPr>
            <p:cNvSpPr txBox="1"/>
            <p:nvPr/>
          </p:nvSpPr>
          <p:spPr>
            <a:xfrm rot="16200000">
              <a:off x="5464953" y="2764555"/>
              <a:ext cx="731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4CBE55A-79C7-4D37-BE41-DC9D5C0A6858}"/>
                </a:ext>
              </a:extLst>
            </p:cNvPr>
            <p:cNvSpPr txBox="1"/>
            <p:nvPr/>
          </p:nvSpPr>
          <p:spPr>
            <a:xfrm rot="16200000">
              <a:off x="5567330" y="2378273"/>
              <a:ext cx="14266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 (FUW-Tg2)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A1ADC4B-0A51-4753-AA8F-23AB19168BD9}"/>
                </a:ext>
              </a:extLst>
            </p:cNvPr>
            <p:cNvSpPr txBox="1"/>
            <p:nvPr/>
          </p:nvSpPr>
          <p:spPr>
            <a:xfrm rot="16200000">
              <a:off x="6380511" y="2726061"/>
              <a:ext cx="700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0875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E7AE76B-BB5E-4E23-BCD3-9E59DCD7DA5C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electronics&#10;&#10;Description automatically generated">
              <a:extLst>
                <a:ext uri="{FF2B5EF4-FFF2-40B4-BE49-F238E27FC236}">
                  <a16:creationId xmlns:a16="http://schemas.microsoft.com/office/drawing/2014/main" id="{78B83A86-F5C1-482C-B1D6-E6F786FB5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9B3D31-F564-446E-92C9-B4E1D6115482}"/>
                </a:ext>
              </a:extLst>
            </p:cNvPr>
            <p:cNvSpPr txBox="1"/>
            <p:nvPr/>
          </p:nvSpPr>
          <p:spPr>
            <a:xfrm>
              <a:off x="4729728" y="2552673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FBD932-F3B3-4B8D-847F-734290DD1D2C}"/>
                </a:ext>
              </a:extLst>
            </p:cNvPr>
            <p:cNvSpPr txBox="1"/>
            <p:nvPr/>
          </p:nvSpPr>
          <p:spPr>
            <a:xfrm rot="16200000">
              <a:off x="5570462" y="1814986"/>
              <a:ext cx="731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986789-F89E-42B5-92EA-631006BF0A3C}"/>
                </a:ext>
              </a:extLst>
            </p:cNvPr>
            <p:cNvSpPr txBox="1"/>
            <p:nvPr/>
          </p:nvSpPr>
          <p:spPr>
            <a:xfrm rot="16200000">
              <a:off x="5672839" y="1428704"/>
              <a:ext cx="14266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+ (FUW-Tg2)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D60267E-017C-4CD7-8B55-79F47AA25A6C}"/>
                </a:ext>
              </a:extLst>
            </p:cNvPr>
            <p:cNvSpPr txBox="1"/>
            <p:nvPr/>
          </p:nvSpPr>
          <p:spPr>
            <a:xfrm rot="16200000">
              <a:off x="6486020" y="1776492"/>
              <a:ext cx="700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8791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BB0F4E-B1B5-49B1-8BA9-3DB46C6D7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CD2675-FB7E-42DD-BE78-A9C7712844EA}"/>
              </a:ext>
            </a:extLst>
          </p:cNvPr>
          <p:cNvSpPr txBox="1"/>
          <p:nvPr/>
        </p:nvSpPr>
        <p:spPr>
          <a:xfrm rot="16200000">
            <a:off x="4062149" y="1328200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MV</a:t>
            </a:r>
            <a:r>
              <a:rPr lang="en-US" baseline="30000" dirty="0"/>
              <a:t>+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D17C54-FCB7-4F84-8644-8D7E0CD40409}"/>
              </a:ext>
            </a:extLst>
          </p:cNvPr>
          <p:cNvSpPr txBox="1"/>
          <p:nvPr/>
        </p:nvSpPr>
        <p:spPr>
          <a:xfrm rot="16200000">
            <a:off x="4504097" y="1328200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MV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C16349-B6E5-4735-9A5A-BA537883A051}"/>
              </a:ext>
            </a:extLst>
          </p:cNvPr>
          <p:cNvSpPr txBox="1"/>
          <p:nvPr/>
        </p:nvSpPr>
        <p:spPr>
          <a:xfrm>
            <a:off x="3339077" y="1927640"/>
            <a:ext cx="505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Tg2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60F8AF-5C70-4CBF-B20A-349D670D0D8E}"/>
              </a:ext>
            </a:extLst>
          </p:cNvPr>
          <p:cNvSpPr txBox="1"/>
          <p:nvPr/>
        </p:nvSpPr>
        <p:spPr>
          <a:xfrm>
            <a:off x="3339077" y="2647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Flot2</a:t>
            </a:r>
          </a:p>
        </p:txBody>
      </p:sp>
    </p:spTree>
    <p:extLst>
      <p:ext uri="{BB962C8B-B14F-4D97-AF65-F5344CB8AC3E}">
        <p14:creationId xmlns:p14="http://schemas.microsoft.com/office/powerpoint/2010/main" val="1297904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C63B768-A08A-42B7-88BD-C57AF0D482E2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9FD17E6-936E-409C-8D20-6EB76D1A6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D87736-4A45-4543-8064-280A95DA9A4D}"/>
                </a:ext>
              </a:extLst>
            </p:cNvPr>
            <p:cNvSpPr txBox="1"/>
            <p:nvPr/>
          </p:nvSpPr>
          <p:spPr>
            <a:xfrm rot="16200000">
              <a:off x="8945361" y="992536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- (scr)</a:t>
              </a:r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1760F0F-EB9F-47D9-9157-DD32744BC652}"/>
                </a:ext>
              </a:extLst>
            </p:cNvPr>
            <p:cNvSpPr txBox="1"/>
            <p:nvPr/>
          </p:nvSpPr>
          <p:spPr>
            <a:xfrm rot="16200000">
              <a:off x="9322177" y="992536"/>
              <a:ext cx="1043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- (shTg2)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6589C03-6181-48EF-9D6E-ED2D3C295E72}"/>
                </a:ext>
              </a:extLst>
            </p:cNvPr>
            <p:cNvSpPr txBox="1"/>
            <p:nvPr/>
          </p:nvSpPr>
          <p:spPr>
            <a:xfrm>
              <a:off x="8311190" y="1610975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0A6DCB7-D46A-4D2F-A6B2-01DFB86A4728}"/>
                </a:ext>
              </a:extLst>
            </p:cNvPr>
            <p:cNvSpPr txBox="1"/>
            <p:nvPr/>
          </p:nvSpPr>
          <p:spPr>
            <a:xfrm>
              <a:off x="8311190" y="2330535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Flot2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58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4E84EF3-6974-4F88-891D-981C8F4FBAD7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 descr="A picture containing snow, outdoor, slope&#10;&#10;Description automatically generated">
              <a:extLst>
                <a:ext uri="{FF2B5EF4-FFF2-40B4-BE49-F238E27FC236}">
                  <a16:creationId xmlns:a16="http://schemas.microsoft.com/office/drawing/2014/main" id="{95B7A062-8DAF-4A3B-A3A1-9B1B71A15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17EB03E-7D34-4B66-8CEF-383BECF0DF2F}"/>
                </a:ext>
              </a:extLst>
            </p:cNvPr>
            <p:cNvSpPr txBox="1"/>
            <p:nvPr/>
          </p:nvSpPr>
          <p:spPr>
            <a:xfrm>
              <a:off x="2248440" y="3059668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5479F1E-7A7E-4652-B12D-026F4E21DE3B}"/>
                </a:ext>
              </a:extLst>
            </p:cNvPr>
            <p:cNvSpPr txBox="1"/>
            <p:nvPr/>
          </p:nvSpPr>
          <p:spPr>
            <a:xfrm rot="16200000">
              <a:off x="3043210" y="2235569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2F05162-9D06-4147-A60C-A89957331AC9}"/>
                </a:ext>
              </a:extLst>
            </p:cNvPr>
            <p:cNvSpPr txBox="1"/>
            <p:nvPr/>
          </p:nvSpPr>
          <p:spPr>
            <a:xfrm rot="16200000">
              <a:off x="3376155" y="2235569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89ADDC-00AF-49AA-A496-5A4909EFFCD1}"/>
                </a:ext>
              </a:extLst>
            </p:cNvPr>
            <p:cNvSpPr txBox="1"/>
            <p:nvPr/>
          </p:nvSpPr>
          <p:spPr>
            <a:xfrm rot="16200000">
              <a:off x="3818103" y="2235569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8591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91E064F-C2AB-B4FA-AAF2-51A748AA15F7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Text&#10;&#10;Description automatically generated">
              <a:extLst>
                <a:ext uri="{FF2B5EF4-FFF2-40B4-BE49-F238E27FC236}">
                  <a16:creationId xmlns:a16="http://schemas.microsoft.com/office/drawing/2014/main" id="{89C992F0-69A0-DD33-CC8D-BE15E3FE5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D92FEE-0AAA-4219-35C6-3320531BB528}"/>
                </a:ext>
              </a:extLst>
            </p:cNvPr>
            <p:cNvSpPr txBox="1"/>
            <p:nvPr/>
          </p:nvSpPr>
          <p:spPr>
            <a:xfrm>
              <a:off x="7973038" y="2842069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BACE51B-C6D2-E671-6070-7F0A720279B5}"/>
                </a:ext>
              </a:extLst>
            </p:cNvPr>
            <p:cNvSpPr txBox="1"/>
            <p:nvPr/>
          </p:nvSpPr>
          <p:spPr>
            <a:xfrm rot="16200000">
              <a:off x="6391641" y="3390777"/>
              <a:ext cx="7280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MCF7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957E2CB-5E40-3E21-A381-9799D4F9182F}"/>
                </a:ext>
              </a:extLst>
            </p:cNvPr>
            <p:cNvSpPr txBox="1"/>
            <p:nvPr/>
          </p:nvSpPr>
          <p:spPr>
            <a:xfrm rot="16200000">
              <a:off x="6689656" y="3609105"/>
              <a:ext cx="1164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MCF7+Tg2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CFD7F2D-E3EB-F6C9-E5DC-B5CC5361824D}"/>
                </a:ext>
              </a:extLst>
            </p:cNvPr>
            <p:cNvSpPr txBox="1"/>
            <p:nvPr/>
          </p:nvSpPr>
          <p:spPr>
            <a:xfrm rot="16200000">
              <a:off x="7352522" y="3392476"/>
              <a:ext cx="724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609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C8986DF-9A60-8839-65DB-30B273D79B8B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B08C38E-785A-BFB3-ACCB-10C935817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5B8BBD-E0FF-E338-E991-6F7B711F1B0C}"/>
                </a:ext>
              </a:extLst>
            </p:cNvPr>
            <p:cNvSpPr txBox="1"/>
            <p:nvPr/>
          </p:nvSpPr>
          <p:spPr>
            <a:xfrm>
              <a:off x="8246170" y="3590215"/>
              <a:ext cx="5059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Tg2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4FA8B8-6EBA-B6AF-7C46-B3EEFBC1E280}"/>
                </a:ext>
              </a:extLst>
            </p:cNvPr>
            <p:cNvSpPr txBox="1"/>
            <p:nvPr/>
          </p:nvSpPr>
          <p:spPr>
            <a:xfrm rot="16200000">
              <a:off x="6581646" y="4305175"/>
              <a:ext cx="7280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MCF7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DE4F65C-4684-890A-CE14-A4E9333130AB}"/>
                </a:ext>
              </a:extLst>
            </p:cNvPr>
            <p:cNvSpPr txBox="1"/>
            <p:nvPr/>
          </p:nvSpPr>
          <p:spPr>
            <a:xfrm rot="16200000">
              <a:off x="6923065" y="4523505"/>
              <a:ext cx="1164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MCF7+Tg2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7756BF-9E13-50DC-5526-CAA391A06909}"/>
                </a:ext>
              </a:extLst>
            </p:cNvPr>
            <p:cNvSpPr txBox="1"/>
            <p:nvPr/>
          </p:nvSpPr>
          <p:spPr>
            <a:xfrm rot="16200000">
              <a:off x="7610695" y="4327656"/>
              <a:ext cx="724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MDA-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321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B0FB746-747C-9637-5A22-9ADB5FB548A1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Text, letter&#10;&#10;Description automatically generated">
              <a:extLst>
                <a:ext uri="{FF2B5EF4-FFF2-40B4-BE49-F238E27FC236}">
                  <a16:creationId xmlns:a16="http://schemas.microsoft.com/office/drawing/2014/main" id="{96D128BC-2970-01BF-1CD5-D016231DB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40E055A-FF68-ABED-28F7-80267CBFD1AD}"/>
                </a:ext>
              </a:extLst>
            </p:cNvPr>
            <p:cNvSpPr txBox="1"/>
            <p:nvPr/>
          </p:nvSpPr>
          <p:spPr>
            <a:xfrm>
              <a:off x="8696794" y="2909025"/>
              <a:ext cx="731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aSMA</a:t>
              </a:r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7969B8-F63B-1504-C9A8-B362CE794A7F}"/>
                </a:ext>
              </a:extLst>
            </p:cNvPr>
            <p:cNvSpPr txBox="1"/>
            <p:nvPr/>
          </p:nvSpPr>
          <p:spPr>
            <a:xfrm rot="16200000">
              <a:off x="7104572" y="2556204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BB12BD6-CC2F-0F93-B449-B1B895C31E07}"/>
                </a:ext>
              </a:extLst>
            </p:cNvPr>
            <p:cNvSpPr txBox="1"/>
            <p:nvPr/>
          </p:nvSpPr>
          <p:spPr>
            <a:xfrm rot="16200000">
              <a:off x="7437517" y="2556204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8766216-7EDC-D533-002A-AB7238ADC3BD}"/>
                </a:ext>
              </a:extLst>
            </p:cNvPr>
            <p:cNvSpPr txBox="1"/>
            <p:nvPr/>
          </p:nvSpPr>
          <p:spPr>
            <a:xfrm rot="16200000">
              <a:off x="7879465" y="2556204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7C567C-41AA-C72D-AC15-FCE9C5352765}"/>
                </a:ext>
              </a:extLst>
            </p:cNvPr>
            <p:cNvSpPr txBox="1"/>
            <p:nvPr/>
          </p:nvSpPr>
          <p:spPr>
            <a:xfrm>
              <a:off x="8696794" y="3311014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737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5B86281-AF98-4297-85DF-BD39551661E5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 descr="A picture containing outdoor&#10;&#10;Description automatically generated">
              <a:extLst>
                <a:ext uri="{FF2B5EF4-FFF2-40B4-BE49-F238E27FC236}">
                  <a16:creationId xmlns:a16="http://schemas.microsoft.com/office/drawing/2014/main" id="{463A3E8C-1F84-4799-81DA-EDFE2A61B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4243469-E940-41FD-BE69-0E612E55E5F8}"/>
                </a:ext>
              </a:extLst>
            </p:cNvPr>
            <p:cNvSpPr txBox="1"/>
            <p:nvPr/>
          </p:nvSpPr>
          <p:spPr>
            <a:xfrm>
              <a:off x="4680533" y="3753004"/>
              <a:ext cx="8691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aSMA</a:t>
              </a:r>
              <a:endParaRPr lang="en-US" dirty="0"/>
            </a:p>
            <a:p>
              <a:r>
                <a:rPr lang="en-US" dirty="0"/>
                <a:t>GAPDH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5F4BF6-C34F-4A76-85EB-35ED324DAF43}"/>
                </a:ext>
              </a:extLst>
            </p:cNvPr>
            <p:cNvSpPr txBox="1"/>
            <p:nvPr/>
          </p:nvSpPr>
          <p:spPr>
            <a:xfrm rot="16200000">
              <a:off x="5331361" y="3115133"/>
              <a:ext cx="9829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 (scr)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2C2593-6B22-444A-B118-3F3F4E698A86}"/>
                </a:ext>
              </a:extLst>
            </p:cNvPr>
            <p:cNvSpPr txBox="1"/>
            <p:nvPr/>
          </p:nvSpPr>
          <p:spPr>
            <a:xfrm rot="16200000">
              <a:off x="5708139" y="3115134"/>
              <a:ext cx="11450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 (shtg2)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81676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4F44DA5-0027-4462-A6E1-532616F32050}"/>
              </a:ext>
            </a:extLst>
          </p:cNvPr>
          <p:cNvGrpSpPr/>
          <p:nvPr/>
        </p:nvGrpSpPr>
        <p:grpSpPr>
          <a:xfrm>
            <a:off x="952500" y="0"/>
            <a:ext cx="10287000" cy="6858000"/>
            <a:chOff x="952500" y="0"/>
            <a:chExt cx="10287000" cy="6858000"/>
          </a:xfrm>
        </p:grpSpPr>
        <p:pic>
          <p:nvPicPr>
            <p:cNvPr id="3" name="Picture 2" descr="A picture containing white&#10;&#10;Description automatically generated">
              <a:extLst>
                <a:ext uri="{FF2B5EF4-FFF2-40B4-BE49-F238E27FC236}">
                  <a16:creationId xmlns:a16="http://schemas.microsoft.com/office/drawing/2014/main" id="{6F85C7C5-B907-460F-9361-03395EBEF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0" y="0"/>
              <a:ext cx="10287000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13A5538-3B72-4483-8361-DDBDA94DE6C3}"/>
                </a:ext>
              </a:extLst>
            </p:cNvPr>
            <p:cNvSpPr txBox="1"/>
            <p:nvPr/>
          </p:nvSpPr>
          <p:spPr>
            <a:xfrm>
              <a:off x="5226851" y="2897220"/>
              <a:ext cx="8691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aSMA</a:t>
              </a:r>
              <a:endParaRPr lang="en-US" dirty="0"/>
            </a:p>
            <a:p>
              <a:r>
                <a:rPr lang="en-US" dirty="0"/>
                <a:t>GAPDH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DF6117-9AB0-4043-BB7D-1BD7D6D7E079}"/>
                </a:ext>
              </a:extLst>
            </p:cNvPr>
            <p:cNvSpPr txBox="1"/>
            <p:nvPr/>
          </p:nvSpPr>
          <p:spPr>
            <a:xfrm rot="16200000">
              <a:off x="5678755" y="2144798"/>
              <a:ext cx="12025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 (DMSO)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69AB92-6BF0-4E87-8DB8-48F664278737}"/>
                </a:ext>
              </a:extLst>
            </p:cNvPr>
            <p:cNvSpPr txBox="1"/>
            <p:nvPr/>
          </p:nvSpPr>
          <p:spPr>
            <a:xfrm rot="16200000">
              <a:off x="6180663" y="2144799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 (T101)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23799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4BD54AC-F068-4BCC-B0BD-8FF930BEB623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text, kitchen appliance&#10;&#10;Description automatically generated">
              <a:extLst>
                <a:ext uri="{FF2B5EF4-FFF2-40B4-BE49-F238E27FC236}">
                  <a16:creationId xmlns:a16="http://schemas.microsoft.com/office/drawing/2014/main" id="{6DF1D7CF-AA7A-40F7-8C7D-7CF2B676E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A38E8F5-58AB-4326-BBF0-41A6284D0EC4}"/>
                </a:ext>
              </a:extLst>
            </p:cNvPr>
            <p:cNvSpPr txBox="1"/>
            <p:nvPr/>
          </p:nvSpPr>
          <p:spPr>
            <a:xfrm>
              <a:off x="4312451" y="3429000"/>
              <a:ext cx="530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FAK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F5BAAD-ECDB-4AE5-8888-E30569E40D63}"/>
                </a:ext>
              </a:extLst>
            </p:cNvPr>
            <p:cNvSpPr txBox="1"/>
            <p:nvPr/>
          </p:nvSpPr>
          <p:spPr>
            <a:xfrm rot="16200000">
              <a:off x="4743770" y="2891512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AB7488-8EB7-4E4D-8680-54895BEE51FC}"/>
                </a:ext>
              </a:extLst>
            </p:cNvPr>
            <p:cNvSpPr txBox="1"/>
            <p:nvPr/>
          </p:nvSpPr>
          <p:spPr>
            <a:xfrm rot="16200000">
              <a:off x="5076715" y="2891512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3FFEC7-7597-494F-8DCA-A2E785C17009}"/>
                </a:ext>
              </a:extLst>
            </p:cNvPr>
            <p:cNvSpPr txBox="1"/>
            <p:nvPr/>
          </p:nvSpPr>
          <p:spPr>
            <a:xfrm rot="16200000">
              <a:off x="5518663" y="2891512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0638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20D469E-4370-4B26-84A1-045490B0BDAA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text, white&#10;&#10;Description automatically generated">
              <a:extLst>
                <a:ext uri="{FF2B5EF4-FFF2-40B4-BE49-F238E27FC236}">
                  <a16:creationId xmlns:a16="http://schemas.microsoft.com/office/drawing/2014/main" id="{6E3C2777-7B64-48FE-AC25-A3CD54AE4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935AC0D-0D7C-4F92-943F-643B8529E512}"/>
                </a:ext>
              </a:extLst>
            </p:cNvPr>
            <p:cNvSpPr txBox="1"/>
            <p:nvPr/>
          </p:nvSpPr>
          <p:spPr>
            <a:xfrm>
              <a:off x="3808359" y="3150550"/>
              <a:ext cx="6526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pFAK</a:t>
              </a:r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46E592-76CC-483B-9C90-A07A731CECBE}"/>
                </a:ext>
              </a:extLst>
            </p:cNvPr>
            <p:cNvSpPr txBox="1"/>
            <p:nvPr/>
          </p:nvSpPr>
          <p:spPr>
            <a:xfrm rot="16200000">
              <a:off x="4345186" y="2715666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8D7B9F6-1087-4024-9ECA-BFC169CD5F66}"/>
                </a:ext>
              </a:extLst>
            </p:cNvPr>
            <p:cNvSpPr txBox="1"/>
            <p:nvPr/>
          </p:nvSpPr>
          <p:spPr>
            <a:xfrm rot="16200000">
              <a:off x="4678131" y="2715666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BE3262-B14A-4472-A8BF-80F5F0B8903E}"/>
                </a:ext>
              </a:extLst>
            </p:cNvPr>
            <p:cNvSpPr txBox="1"/>
            <p:nvPr/>
          </p:nvSpPr>
          <p:spPr>
            <a:xfrm rot="16200000">
              <a:off x="5120079" y="2715666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34648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9E12AA1-FB5B-475C-813F-7A5F7309FEE9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Text&#10;&#10;Description automatically generated">
              <a:extLst>
                <a:ext uri="{FF2B5EF4-FFF2-40B4-BE49-F238E27FC236}">
                  <a16:creationId xmlns:a16="http://schemas.microsoft.com/office/drawing/2014/main" id="{44DD7B96-FEE4-4FB8-9F2D-54881D6F8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20BBCE-A4A5-4CC0-808B-5B66F8C98EF7}"/>
                </a:ext>
              </a:extLst>
            </p:cNvPr>
            <p:cNvSpPr txBox="1"/>
            <p:nvPr/>
          </p:nvSpPr>
          <p:spPr>
            <a:xfrm>
              <a:off x="4019374" y="2564396"/>
              <a:ext cx="869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GAPDH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89CE53-A454-4D52-AFE9-2371AEC1777B}"/>
                </a:ext>
              </a:extLst>
            </p:cNvPr>
            <p:cNvSpPr txBox="1"/>
            <p:nvPr/>
          </p:nvSpPr>
          <p:spPr>
            <a:xfrm rot="16200000">
              <a:off x="4603095" y="1930220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97714FE-A74C-4960-9528-678D16BEC0F3}"/>
                </a:ext>
              </a:extLst>
            </p:cNvPr>
            <p:cNvSpPr txBox="1"/>
            <p:nvPr/>
          </p:nvSpPr>
          <p:spPr>
            <a:xfrm rot="16200000">
              <a:off x="4936040" y="1930220"/>
              <a:ext cx="705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B115893-04C3-4A99-9BB9-F1AF30E1968B}"/>
                </a:ext>
              </a:extLst>
            </p:cNvPr>
            <p:cNvSpPr txBox="1"/>
            <p:nvPr/>
          </p:nvSpPr>
          <p:spPr>
            <a:xfrm rot="16200000">
              <a:off x="5377988" y="1930220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92618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F4A6D79-590D-4593-8381-3FB3A470FAD2}"/>
              </a:ext>
            </a:extLst>
          </p:cNvPr>
          <p:cNvGrpSpPr/>
          <p:nvPr/>
        </p:nvGrpSpPr>
        <p:grpSpPr>
          <a:xfrm>
            <a:off x="2042125" y="0"/>
            <a:ext cx="8107749" cy="6858000"/>
            <a:chOff x="2042125" y="0"/>
            <a:chExt cx="8107749" cy="6858000"/>
          </a:xfrm>
        </p:grpSpPr>
        <p:pic>
          <p:nvPicPr>
            <p:cNvPr id="3" name="Picture 2" descr="A picture containing wall, white, gallery, old&#10;&#10;Description automatically generated">
              <a:extLst>
                <a:ext uri="{FF2B5EF4-FFF2-40B4-BE49-F238E27FC236}">
                  <a16:creationId xmlns:a16="http://schemas.microsoft.com/office/drawing/2014/main" id="{23189BD6-4403-4103-9FDC-6DA4CFD79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125" y="0"/>
              <a:ext cx="8107749" cy="68580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BCA764-1364-44ED-A8A6-78B28C7D730B}"/>
                </a:ext>
              </a:extLst>
            </p:cNvPr>
            <p:cNvSpPr txBox="1"/>
            <p:nvPr/>
          </p:nvSpPr>
          <p:spPr>
            <a:xfrm>
              <a:off x="4489939" y="3150550"/>
              <a:ext cx="4395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FN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4917B13-A3A6-46DE-8427-BCF7F15B42F4}"/>
                </a:ext>
              </a:extLst>
            </p:cNvPr>
            <p:cNvSpPr txBox="1"/>
            <p:nvPr/>
          </p:nvSpPr>
          <p:spPr>
            <a:xfrm rot="16200000">
              <a:off x="6165341" y="2259015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+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90F2B3-92B3-4CAC-8C93-7007635A525E}"/>
                </a:ext>
              </a:extLst>
            </p:cNvPr>
            <p:cNvSpPr txBox="1"/>
            <p:nvPr/>
          </p:nvSpPr>
          <p:spPr>
            <a:xfrm rot="16200000">
              <a:off x="6607289" y="2259015"/>
              <a:ext cx="559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MV</a:t>
              </a:r>
              <a:r>
                <a:rPr lang="en-US" baseline="30000" dirty="0"/>
                <a:t>-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3257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155</Words>
  <Application>Microsoft Office PowerPoint</Application>
  <PresentationFormat>Widescreen</PresentationFormat>
  <Paragraphs>80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Schwager</dc:creator>
  <cp:lastModifiedBy>Samantha Schwager</cp:lastModifiedBy>
  <cp:revision>1</cp:revision>
  <dcterms:created xsi:type="dcterms:W3CDTF">2021-10-25T13:57:44Z</dcterms:created>
  <dcterms:modified xsi:type="dcterms:W3CDTF">2022-10-02T19:28:14Z</dcterms:modified>
</cp:coreProperties>
</file>