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47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866C9-D754-4266-85DD-6D632097C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3F8D32-3046-481B-A915-77A49C370A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8963E-2D21-43C9-919E-7D4F77A5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951A-DCAA-4A04-9A32-B6672E843E12}" type="datetimeFigureOut">
              <a:rPr lang="en-SE" smtClean="0"/>
              <a:t>2022-03-07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CCC91-9C65-4ED8-A094-56A113FEE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8CB6D-1FE3-4F62-8D03-513C62670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5F8C-8917-4ADD-AE80-7A518C80E9A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91135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15A2E-FD39-45C7-8B49-769083296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6C2A09-FD28-4464-8AF3-1BAAED4432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3F267-7DBF-4F95-9123-9297A4536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951A-DCAA-4A04-9A32-B6672E843E12}" type="datetimeFigureOut">
              <a:rPr lang="en-SE" smtClean="0"/>
              <a:t>2022-03-07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9D17E-1BB8-4E30-A60A-53153A781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7BD69-79C5-4537-A58E-F1E8DFAE1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5F8C-8917-4ADD-AE80-7A518C80E9A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534970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742608-D0B5-4914-9BE1-E60D9D6211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C66AB4-E82A-4109-96DB-8B9153F07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51E22-257F-4CCE-88D1-D34377D8C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951A-DCAA-4A04-9A32-B6672E843E12}" type="datetimeFigureOut">
              <a:rPr lang="en-SE" smtClean="0"/>
              <a:t>2022-03-07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7FEB9-2850-49B8-B724-07C07DD6B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A25EE-05A3-438C-BEEA-E248DAF47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5F8C-8917-4ADD-AE80-7A518C80E9A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21692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7A420-094F-415E-AF7B-EE409AD16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5F712-9275-43ED-ADA3-575BECE9D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367B7-92F5-40F0-A5F7-B74CE9FFC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951A-DCAA-4A04-9A32-B6672E843E12}" type="datetimeFigureOut">
              <a:rPr lang="en-SE" smtClean="0"/>
              <a:t>2022-03-07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DF1A9-B995-4ED3-B753-A55FCC76D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8268E-F6E9-4709-B05E-9ADB7873E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5F8C-8917-4ADD-AE80-7A518C80E9A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54505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8630B-CBCF-4D3E-A57B-C6E9DC5C2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48589B-7F07-47C8-83E9-65D5EEA0D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EDBC0-CF3C-4F7B-8DD3-75069F707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951A-DCAA-4A04-9A32-B6672E843E12}" type="datetimeFigureOut">
              <a:rPr lang="en-SE" smtClean="0"/>
              <a:t>2022-03-07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71CBD-95A6-4E2B-AC75-0F01551DA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E3F9A-5919-4FC1-AE76-B0A4B2835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5F8C-8917-4ADD-AE80-7A518C80E9A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74728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89CE2-8B7A-4978-B78E-4902BD391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ED2D9-4458-4940-BEEB-0E4BDAF2F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5CA01A-64D6-4477-9A28-124CD71E6A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53D8A2-33A8-4381-B025-D7028034A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951A-DCAA-4A04-9A32-B6672E843E12}" type="datetimeFigureOut">
              <a:rPr lang="en-SE" smtClean="0"/>
              <a:t>2022-03-07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01E3A-A4E8-4EA8-B29F-75F0E24D3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1E24B6-9AD4-42F0-8AF6-3B370938B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5F8C-8917-4ADD-AE80-7A518C80E9A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800417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13000-BDF5-470C-8D03-F3E9079BB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E9E82F-5EA3-4A3C-93BE-474DBC383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AD1B56-27D4-4AAE-BF6E-8694015D2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8307B6-B116-4913-A98C-50B4CCAC68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7BE728-BBC9-48BA-99D2-5C6BF3CE89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264DEC-2908-4A11-ADF2-DBDBC5FB7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951A-DCAA-4A04-9A32-B6672E843E12}" type="datetimeFigureOut">
              <a:rPr lang="en-SE" smtClean="0"/>
              <a:t>2022-03-07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3AD640-B5D6-4781-A389-0AA852702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E2232A-D035-4DB6-91B5-EC51EDD03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5F8C-8917-4ADD-AE80-7A518C80E9A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41516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42D72-5BF4-4C4A-B350-81DEFE433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37C008-29D0-49DD-91E9-BD148E648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951A-DCAA-4A04-9A32-B6672E843E12}" type="datetimeFigureOut">
              <a:rPr lang="en-SE" smtClean="0"/>
              <a:t>2022-03-07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2F57C3-9F1E-44E3-9B52-6D0641EC0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A498AC-D695-43B7-BB2F-71AA870E4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5F8C-8917-4ADD-AE80-7A518C80E9A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174744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CE4D5D-3EE0-47AD-99BD-B5B74C62D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951A-DCAA-4A04-9A32-B6672E843E12}" type="datetimeFigureOut">
              <a:rPr lang="en-SE" smtClean="0"/>
              <a:t>2022-03-07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DE5756-0AFC-4ED4-B38B-AA6135C8F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97759B-03D1-4229-8EB9-3A2A61331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5F8C-8917-4ADD-AE80-7A518C80E9A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7562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8D5F5-F420-4C35-B326-3D970751B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3A589-E07F-4672-8926-F6B4C1CFD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76C9B4-7EC3-4EAB-A811-C3DDC3575B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4F3DF-C04F-4E99-A2A4-760AC8A03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951A-DCAA-4A04-9A32-B6672E843E12}" type="datetimeFigureOut">
              <a:rPr lang="en-SE" smtClean="0"/>
              <a:t>2022-03-07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2761E-CA8E-4AD8-9251-97BBCB533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CBC7D-48D6-459E-B539-97F57E759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5F8C-8917-4ADD-AE80-7A518C80E9A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390719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3C5BB-1D12-492F-9293-2E5DCCE3B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E3EBD6-A9D4-496E-BAED-5BB6E2FA54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8372B8-B14A-439D-9485-C4E2ECD8B2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76787-D763-41C8-9D8A-984CB5AC6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951A-DCAA-4A04-9A32-B6672E843E12}" type="datetimeFigureOut">
              <a:rPr lang="en-SE" smtClean="0"/>
              <a:t>2022-03-07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4B2030-E54B-47C7-9504-911D9B6DE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DF7AD8-9D31-4620-9CDE-A9632EF2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5F8C-8917-4ADD-AE80-7A518C80E9A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172727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765483-4598-41AD-8F94-4A20BDA70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05084-6B54-4222-AE2D-0BB603B50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9A3CB-9E14-4B9A-A711-2EAAFF75AD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3951A-DCAA-4A04-9A32-B6672E843E12}" type="datetimeFigureOut">
              <a:rPr lang="en-SE" smtClean="0"/>
              <a:t>2022-03-07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94060-30CD-49C3-9CF1-7557CB85C2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26B38-73C4-4009-90DA-9474EE0D98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B5F8C-8917-4ADD-AE80-7A518C80E9A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466098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82365A2-D7C6-4EB7-A3F0-216DE417A252}"/>
              </a:ext>
            </a:extLst>
          </p:cNvPr>
          <p:cNvGrpSpPr/>
          <p:nvPr/>
        </p:nvGrpSpPr>
        <p:grpSpPr>
          <a:xfrm>
            <a:off x="1834055" y="312683"/>
            <a:ext cx="8523890" cy="6232634"/>
            <a:chOff x="1587062" y="493987"/>
            <a:chExt cx="8523890" cy="6232634"/>
          </a:xfrm>
        </p:grpSpPr>
        <p:pic>
          <p:nvPicPr>
            <p:cNvPr id="5" name="Picture 4" descr="A screen shot of a computer&#10;&#10;Description automatically generated">
              <a:extLst>
                <a:ext uri="{FF2B5EF4-FFF2-40B4-BE49-F238E27FC236}">
                  <a16:creationId xmlns:a16="http://schemas.microsoft.com/office/drawing/2014/main" id="{318B514C-3A6A-444D-8CE7-4B6D6DE9BB6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32236" t="-7911" r="-54792" b="-28845"/>
            <a:stretch/>
          </p:blipFill>
          <p:spPr>
            <a:xfrm>
              <a:off x="1587062" y="493987"/>
              <a:ext cx="8523890" cy="6232634"/>
            </a:xfrm>
            <a:prstGeom prst="rect">
              <a:avLst/>
            </a:prstGeom>
          </p:spPr>
        </p:pic>
        <p:sp>
          <p:nvSpPr>
            <p:cNvPr id="6" name="TextBox 9">
              <a:extLst>
                <a:ext uri="{FF2B5EF4-FFF2-40B4-BE49-F238E27FC236}">
                  <a16:creationId xmlns:a16="http://schemas.microsoft.com/office/drawing/2014/main" id="{67A59376-7AAE-434A-9939-061EC36D10D8}"/>
                </a:ext>
              </a:extLst>
            </p:cNvPr>
            <p:cNvSpPr txBox="1"/>
            <p:nvPr/>
          </p:nvSpPr>
          <p:spPr>
            <a:xfrm>
              <a:off x="4702628" y="1523552"/>
              <a:ext cx="394996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sv-S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900" dirty="0">
                  <a:solidFill>
                    <a:srgbClr val="FF0000"/>
                  </a:solidFill>
                </a:rPr>
                <a:t>98</a:t>
              </a:r>
            </a:p>
            <a:p>
              <a:endParaRPr lang="en-US" sz="900" dirty="0"/>
            </a:p>
            <a:p>
              <a:endParaRPr lang="en-US" sz="900" dirty="0"/>
            </a:p>
            <a:p>
              <a:endParaRPr lang="en-US" sz="900" dirty="0"/>
            </a:p>
            <a:p>
              <a:r>
                <a:rPr lang="en-US" sz="900" dirty="0"/>
                <a:t>62</a:t>
              </a:r>
            </a:p>
            <a:p>
              <a:endParaRPr lang="en-US" sz="900" dirty="0"/>
            </a:p>
            <a:p>
              <a:endParaRPr lang="en-US" sz="900" dirty="0"/>
            </a:p>
            <a:p>
              <a:r>
                <a:rPr lang="en-US" sz="900" dirty="0"/>
                <a:t>49</a:t>
              </a:r>
            </a:p>
            <a:p>
              <a:endParaRPr lang="en-US" sz="900" dirty="0"/>
            </a:p>
            <a:p>
              <a:endParaRPr lang="en-US" sz="900" dirty="0"/>
            </a:p>
            <a:p>
              <a:r>
                <a:rPr lang="en-US" sz="900" dirty="0"/>
                <a:t>38</a:t>
              </a:r>
            </a:p>
            <a:p>
              <a:endParaRPr lang="en-US" sz="900" dirty="0"/>
            </a:p>
            <a:p>
              <a:endParaRPr lang="en-US" sz="900" dirty="0"/>
            </a:p>
            <a:p>
              <a:r>
                <a:rPr lang="en-US" sz="900" dirty="0"/>
                <a:t>28</a:t>
              </a:r>
            </a:p>
            <a:p>
              <a:endParaRPr lang="en-US" sz="900" dirty="0"/>
            </a:p>
            <a:p>
              <a:endParaRPr lang="en-US" sz="900" dirty="0"/>
            </a:p>
            <a:p>
              <a:endParaRPr lang="en-US" sz="900" dirty="0"/>
            </a:p>
            <a:p>
              <a:endParaRPr lang="en-US" sz="900" dirty="0"/>
            </a:p>
            <a:p>
              <a:r>
                <a:rPr lang="en-US" sz="900" dirty="0"/>
                <a:t>14</a:t>
              </a:r>
            </a:p>
            <a:p>
              <a:endParaRPr lang="sv-SE" sz="1050" dirty="0"/>
            </a:p>
            <a:p>
              <a:r>
                <a:rPr lang="sv-SE" sz="1050" dirty="0"/>
                <a:t>6</a:t>
              </a:r>
            </a:p>
          </p:txBody>
        </p:sp>
        <p:sp>
          <p:nvSpPr>
            <p:cNvPr id="7" name="TextBox 11">
              <a:extLst>
                <a:ext uri="{FF2B5EF4-FFF2-40B4-BE49-F238E27FC236}">
                  <a16:creationId xmlns:a16="http://schemas.microsoft.com/office/drawing/2014/main" id="{B4E4DE5B-2B94-4DCB-A3BA-7925EE3E1973}"/>
                </a:ext>
              </a:extLst>
            </p:cNvPr>
            <p:cNvSpPr txBox="1"/>
            <p:nvPr/>
          </p:nvSpPr>
          <p:spPr>
            <a:xfrm>
              <a:off x="5160764" y="1336711"/>
              <a:ext cx="167196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sv-S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900" b="1" dirty="0"/>
                <a:t>PTPN22wt</a:t>
              </a:r>
              <a:r>
                <a:rPr lang="en-US" sz="900" dirty="0"/>
                <a:t>    </a:t>
              </a:r>
              <a:r>
                <a:rPr lang="en-US" sz="900" b="1" dirty="0"/>
                <a:t>PTPN22</a:t>
              </a:r>
              <a:r>
                <a:rPr lang="en-US" sz="900" b="1" baseline="30000" dirty="0"/>
                <a:t>C129S</a:t>
              </a:r>
              <a:endParaRPr lang="sv-SE" sz="900" b="1" baseline="30000" dirty="0"/>
            </a:p>
          </p:txBody>
        </p:sp>
      </p:grpSp>
      <p:sp>
        <p:nvSpPr>
          <p:cNvPr id="8" name="TextBox 2">
            <a:extLst>
              <a:ext uri="{FF2B5EF4-FFF2-40B4-BE49-F238E27FC236}">
                <a16:creationId xmlns:a16="http://schemas.microsoft.com/office/drawing/2014/main" id="{8E1048DB-766B-1D44-891E-53216BB84129}"/>
              </a:ext>
            </a:extLst>
          </p:cNvPr>
          <p:cNvSpPr txBox="1"/>
          <p:nvPr/>
        </p:nvSpPr>
        <p:spPr>
          <a:xfrm>
            <a:off x="3198969" y="642800"/>
            <a:ext cx="2244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SE" dirty="0"/>
              <a:t>Figure 1a - uncropped</a:t>
            </a:r>
          </a:p>
        </p:txBody>
      </p:sp>
    </p:spTree>
    <p:extLst>
      <p:ext uri="{BB962C8B-B14F-4D97-AF65-F5344CB8AC3E}">
        <p14:creationId xmlns:p14="http://schemas.microsoft.com/office/powerpoint/2010/main" val="170397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Jaime James</dc:creator>
  <cp:lastModifiedBy>Jaime James</cp:lastModifiedBy>
  <cp:revision>1</cp:revision>
  <dcterms:created xsi:type="dcterms:W3CDTF">2022-03-07T13:08:33Z</dcterms:created>
  <dcterms:modified xsi:type="dcterms:W3CDTF">2022-03-07T13:10:25Z</dcterms:modified>
</cp:coreProperties>
</file>