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290A8-A5A9-4A63-9C73-11EEC043D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CDB3C7-419F-41AB-9172-45F2DD674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BF57F-B8FF-4C4C-9D00-99854F666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D66A6-8FD3-47F2-A24C-D5FE1055C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A9DDA-407A-422A-B82B-01554372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3346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09BD9-4A2F-49DA-BFE9-A8A1E8DD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FB627C-CC6D-4422-9B25-8EC3F8785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49563-29B1-4EAD-ADA2-37D6153B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828BB-79DF-4D6D-9430-E44FD077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A8613-ABB4-408D-A74D-3E84DC24C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53778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6A7891-F9AA-4C6B-9616-F159E0E2A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0ECA2-B643-4DFD-AB1F-903B50AF4C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33DF3-C5E9-4803-80D6-913790A2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63C6-85B4-4A5D-91B5-D90FED6BD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A8E03-E539-48DA-9F26-9491F88DC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79309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8AD2-459F-4AFB-8A0F-E80757288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8B38-5294-4A67-88D3-75A1CCDE0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B0CE7-CA23-4A2D-ACAD-FC56E362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785C1C-1DD3-419A-BB62-AFF66A49E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479C8-354A-4BF7-8AF1-AEF19E9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0982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1B9B-3039-4950-BA74-9D8EBD895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42114-8E8F-4583-BCDA-B4509051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FECBA-A50A-410F-B587-743538CD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DB333-87AF-423E-B6B2-087BBE516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82D4F-0736-49E6-9869-09AAEF67A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98954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5F55-5D92-40A3-BA65-6F0302E7A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DAB5-4C56-42E1-A830-F063E4F08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735DB-00A1-424B-8AEF-F9E48A886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2FCB5B-0922-40B8-B574-77D52AE3A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DC5C13-11AB-49F3-B201-F0906DA1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16352-587C-4AE0-8F99-600B2918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04192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6F1-FFB0-43A8-BBFB-DE5C387DD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AF641-1A3D-4BF6-846F-5284B8BC5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B3282-FAF2-4237-9FE4-890F7B269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9E666-BED6-4F26-963A-D05FFE33B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6ECB8B-29F9-4FDD-ADC2-0DEB41A22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F80762-9639-45A5-A087-14D41813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11261-38A2-4D7A-A16E-433A95D1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05F03-9A27-4C2C-8618-247AF0CCE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19140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87D0F-B738-4F9B-AAD4-672FD899F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6085FA-4C43-44F8-A3CA-04F11D863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71A51-8075-4E50-8DC5-404BE6253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4A9DB-413F-4062-8F95-B111A23D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1223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70CAC-9D3F-4416-8AAD-6247F13A2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EDEFF6-9BC0-4B40-A16A-BE475E102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74EB5-9461-4F34-AC17-486060D57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618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FDB61-A652-45C9-A26A-395CBFB07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CAB5-6AB9-4000-BBD2-42DFAE4F5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1DAC14-B23F-42F3-BFA2-E4E6443F6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06DF5-245D-4D84-8F24-BC752D18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EF047-6285-4A2B-AB34-A324AEA2C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517E-D08E-489A-A48F-3E2FC1388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29425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B795-377F-4CA5-B89F-A69104A70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3705-581B-478F-8F48-21F4CF0CBB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783C4-4F02-44C7-9ED6-44DCE2713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B5CC8-D400-488A-9FE6-99204702D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26F61-9FD4-4A80-807F-BBBCC890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F7B224-31D0-4152-9689-5EEACAA2D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0970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354C8-2841-463D-AE52-15E4F9454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6D1C7-A33A-490D-9BE4-391CD1A8F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01EE9-A244-49B5-8D0A-36D5EBA9B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9EDB8-365E-40AF-94E9-32EBE008F95A}" type="datetimeFigureOut">
              <a:rPr lang="en-SE" smtClean="0"/>
              <a:t>2022-03-07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ACDB9-2959-4580-88CA-4F2561F4C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14E2B-A4AE-4028-B4D5-D0C69616F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E961-18E0-4A00-A39A-18E828BD7537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636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36A39E-0169-FF47-97E7-9AB585CB5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480" y="0"/>
            <a:ext cx="4846211" cy="68580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6394F30-7147-8E4F-9138-B00C7E2F2E70}"/>
              </a:ext>
            </a:extLst>
          </p:cNvPr>
          <p:cNvSpPr txBox="1"/>
          <p:nvPr/>
        </p:nvSpPr>
        <p:spPr>
          <a:xfrm>
            <a:off x="6202691" y="1131095"/>
            <a:ext cx="4632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SE" dirty="0"/>
              <a:t>Figure 2c – uncropped, last 2 lanes are the same as the 2 lanes before with more protein loaded. </a:t>
            </a:r>
          </a:p>
        </p:txBody>
      </p:sp>
    </p:spTree>
    <p:extLst>
      <p:ext uri="{BB962C8B-B14F-4D97-AF65-F5344CB8AC3E}">
        <p14:creationId xmlns:p14="http://schemas.microsoft.com/office/powerpoint/2010/main" val="411636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Jaime James</dc:creator>
  <cp:lastModifiedBy>Jaime James</cp:lastModifiedBy>
  <cp:revision>1</cp:revision>
  <dcterms:created xsi:type="dcterms:W3CDTF">2022-03-07T13:11:20Z</dcterms:created>
  <dcterms:modified xsi:type="dcterms:W3CDTF">2022-03-07T13:12:09Z</dcterms:modified>
</cp:coreProperties>
</file>