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8CE05-46F5-44DB-BAC6-401EB4ADC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79D13A-3B76-442E-BF51-34045129F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61B9F-AB0A-4E64-8624-081CC8A7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6687-FBBB-438E-B0F4-05B7D89892EB}" type="datetimeFigureOut">
              <a:rPr lang="en-SE" smtClean="0"/>
              <a:t>2022-03-07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B81C6-4113-43D3-A1D5-B3A1DF6A3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5F6FE-7310-4BC6-BF74-4CA7B80F1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0CAF-DC87-4C06-993A-6E6E6722F37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0933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E45C-5599-45D4-BECB-C306CFAA8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FB0BB-5448-4C7A-9028-DDD24BA4B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98D2D-08B8-4F6A-B4B2-C8FFDF283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6687-FBBB-438E-B0F4-05B7D89892EB}" type="datetimeFigureOut">
              <a:rPr lang="en-SE" smtClean="0"/>
              <a:t>2022-03-07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85E8F-3460-4825-83AE-B868CACC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65396-FDD6-491C-B8F2-242AF8F9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0CAF-DC87-4C06-993A-6E6E6722F37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76265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C9ADAE-0C24-4644-AC45-F21C93152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D7328-E074-4C9F-8D20-5094E6EF9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02385-22F2-4E55-A485-7E3F18C4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6687-FBBB-438E-B0F4-05B7D89892EB}" type="datetimeFigureOut">
              <a:rPr lang="en-SE" smtClean="0"/>
              <a:t>2022-03-07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8F820-485E-4326-AE33-BD785B780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B3D82-9032-4A1E-A21C-9B1D3C53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0CAF-DC87-4C06-993A-6E6E6722F37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6139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4791B-9BB3-442E-A93C-B21F9807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F761A-40A5-43CC-A34F-0F3DE3FEF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5457-075C-442D-88C4-5EEE21BAE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6687-FBBB-438E-B0F4-05B7D89892EB}" type="datetimeFigureOut">
              <a:rPr lang="en-SE" smtClean="0"/>
              <a:t>2022-03-07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BA3EE-309B-4778-B62F-48858880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DF44C-9483-4031-BD35-2A5785CA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0CAF-DC87-4C06-993A-6E6E6722F37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160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E812-1FA4-4C46-913A-8A41ECE4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A394E-1814-4764-A99C-A0CC79F4A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D3B27-4AD4-4702-B907-4B5D3A17B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6687-FBBB-438E-B0F4-05B7D89892EB}" type="datetimeFigureOut">
              <a:rPr lang="en-SE" smtClean="0"/>
              <a:t>2022-03-07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55B1C-91A4-47A3-9802-C2A6A343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33907-C093-443E-851E-33342D54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0CAF-DC87-4C06-993A-6E6E6722F37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3945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F17E-CD1F-4810-B441-69CB7A52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6EDA2-2B87-4C3D-AE38-65ADED9B3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55E33-9080-4F9E-B2E5-7E357D6BC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BD873-E218-46B9-A1DA-3A2798E7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6687-FBBB-438E-B0F4-05B7D89892EB}" type="datetimeFigureOut">
              <a:rPr lang="en-SE" smtClean="0"/>
              <a:t>2022-03-07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BC471-78B7-4AAE-9567-41802008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FEB27-F02B-466A-A8ED-D7E0B6FDF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0CAF-DC87-4C06-993A-6E6E6722F37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69934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1433A-0EFD-4E9A-8AC5-A5326998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04E17-68CD-46E1-81D3-881E02F75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20984-6D3B-4949-A895-641B60737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90F34-DA5B-4C42-BE1C-95D966242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DAA754-0F6F-47FA-8A43-25063E310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1212D3-03F5-4912-BF56-1DCE0C210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6687-FBBB-438E-B0F4-05B7D89892EB}" type="datetimeFigureOut">
              <a:rPr lang="en-SE" smtClean="0"/>
              <a:t>2022-03-07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DD0293-B818-44BE-A2DF-EE6B46F44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E0B0A-D4D2-460A-B370-88ACA9FE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0CAF-DC87-4C06-993A-6E6E6722F37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88789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8A72B-FB61-41C2-A30E-E805FD904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3D62F-665C-40E5-BDF2-522E6610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6687-FBBB-438E-B0F4-05B7D89892EB}" type="datetimeFigureOut">
              <a:rPr lang="en-SE" smtClean="0"/>
              <a:t>2022-03-07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98865-5DD7-47F3-A23A-BCDA0573F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12BA7-A7E9-43BF-8035-66CB2563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0CAF-DC87-4C06-993A-6E6E6722F37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18645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9A7B7-F6AF-4517-A706-A95CF953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6687-FBBB-438E-B0F4-05B7D89892EB}" type="datetimeFigureOut">
              <a:rPr lang="en-SE" smtClean="0"/>
              <a:t>2022-03-07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0944B2-A103-4B61-90CE-EEE0F51B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04ADA-FA90-4CE1-80BF-3DFF8C24A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0CAF-DC87-4C06-993A-6E6E6722F37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15813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CB63-278B-49C6-A519-B8E57090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22CE4-805C-4DE9-A4A4-81AA5700C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D866-4E51-45B6-AE9E-C69D660DF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01624-635A-4DAC-B36F-FE59C8EB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6687-FBBB-438E-B0F4-05B7D89892EB}" type="datetimeFigureOut">
              <a:rPr lang="en-SE" smtClean="0"/>
              <a:t>2022-03-07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E470F-9E4E-4CC5-B33B-2450BB13F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F1019-B57A-4824-A80B-01D98247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0CAF-DC87-4C06-993A-6E6E6722F37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7224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A4DD-6D60-4C8E-922E-6A64F760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4F2D99-B379-4D1E-97E6-745F776348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CAEA1-A058-4D2A-9298-D1A75317B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A1C57-AE77-405F-9456-1FCECC501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6687-FBBB-438E-B0F4-05B7D89892EB}" type="datetimeFigureOut">
              <a:rPr lang="en-SE" smtClean="0"/>
              <a:t>2022-03-07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EDBF4-F021-4977-A50C-28D1F2CE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13234-9ADC-49A5-8846-4D9CCC32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0CAF-DC87-4C06-993A-6E6E6722F37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87893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C0E7CA-CC37-42B1-9D78-4F5D0414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D2476-852B-4E3D-B9D4-5642F6EE1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46E38-0388-44C7-950E-B541795FB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66687-FBBB-438E-B0F4-05B7D89892EB}" type="datetimeFigureOut">
              <a:rPr lang="en-SE" smtClean="0"/>
              <a:t>2022-03-07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0C451-B3AA-405C-91AD-56B896ED8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EF392-EE16-446F-B784-1FEDDD76E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F0CAF-DC87-4C06-993A-6E6E6722F37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6549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C0778-86DC-A943-A703-38946BA24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6"/>
          <a:stretch/>
        </p:blipFill>
        <p:spPr>
          <a:xfrm>
            <a:off x="83382" y="550416"/>
            <a:ext cx="4846211" cy="630758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AA2B9B0-C217-D94D-A179-D0DF1A459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73" y="3622287"/>
            <a:ext cx="3873635" cy="289094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2C830C2-06A9-BE41-8403-0E86EBF92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983" y="3622287"/>
            <a:ext cx="3873635" cy="2890943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DC031441-C4C3-F34C-9830-ADC059E086F0}"/>
              </a:ext>
            </a:extLst>
          </p:cNvPr>
          <p:cNvSpPr txBox="1"/>
          <p:nvPr/>
        </p:nvSpPr>
        <p:spPr>
          <a:xfrm>
            <a:off x="7087501" y="3235713"/>
            <a:ext cx="4696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dirty="0"/>
              <a:t>Fig </a:t>
            </a:r>
            <a:r>
              <a:rPr lang="sv-SE" dirty="0"/>
              <a:t>2-figure supplement 1 </a:t>
            </a:r>
            <a:r>
              <a:rPr lang="en-SE" dirty="0"/>
              <a:t> uncropped/ unedited</a:t>
            </a:r>
          </a:p>
        </p:txBody>
      </p:sp>
    </p:spTree>
    <p:extLst>
      <p:ext uri="{BB962C8B-B14F-4D97-AF65-F5344CB8AC3E}">
        <p14:creationId xmlns:p14="http://schemas.microsoft.com/office/powerpoint/2010/main" val="501729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Jaime James</dc:creator>
  <cp:lastModifiedBy>Jaime James</cp:lastModifiedBy>
  <cp:revision>1</cp:revision>
  <dcterms:created xsi:type="dcterms:W3CDTF">2022-03-07T13:12:58Z</dcterms:created>
  <dcterms:modified xsi:type="dcterms:W3CDTF">2022-03-07T13:15:22Z</dcterms:modified>
</cp:coreProperties>
</file>