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8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7255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9116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222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4009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5563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561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6083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7361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6982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0644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82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CFAD-41A3-44B4-A4CD-848F67F66DFE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07413-9EFB-4D08-AFA2-3E3D831140A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685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1B3BE7D-98E9-4B2B-AB94-847A3EF2985C}"/>
              </a:ext>
            </a:extLst>
          </p:cNvPr>
          <p:cNvGrpSpPr/>
          <p:nvPr/>
        </p:nvGrpSpPr>
        <p:grpSpPr>
          <a:xfrm>
            <a:off x="500743" y="552544"/>
            <a:ext cx="3909787" cy="6208871"/>
            <a:chOff x="500743" y="631371"/>
            <a:chExt cx="3909787" cy="620887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2496C35-733D-42C2-9DD3-90F7BADCDC0B}"/>
                </a:ext>
              </a:extLst>
            </p:cNvPr>
            <p:cNvGrpSpPr/>
            <p:nvPr/>
          </p:nvGrpSpPr>
          <p:grpSpPr>
            <a:xfrm>
              <a:off x="500743" y="631371"/>
              <a:ext cx="3909787" cy="6208871"/>
              <a:chOff x="500743" y="631371"/>
              <a:chExt cx="3909787" cy="6208871"/>
            </a:xfrm>
          </p:grpSpPr>
          <p:pic>
            <p:nvPicPr>
              <p:cNvPr id="51" name="Picture 5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8B24447-B5D3-450C-81E6-D6D30D1BD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44" y="1237869"/>
                <a:ext cx="3729657" cy="2778960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7334837-CDD2-460F-BA28-8BD08C03ABEF}"/>
                  </a:ext>
                </a:extLst>
              </p:cNvPr>
              <p:cNvSpPr txBox="1"/>
              <p:nvPr/>
            </p:nvSpPr>
            <p:spPr>
              <a:xfrm>
                <a:off x="500743" y="631371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Figure 5B uncropped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1C9DDC0-6FF8-4771-9DA9-2D63F3874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3372" y="1926772"/>
                <a:ext cx="10541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9A752D-F7C1-4384-820E-6A9F62FCCC9C}"/>
                  </a:ext>
                </a:extLst>
              </p:cNvPr>
              <p:cNvSpPr txBox="1"/>
              <p:nvPr/>
            </p:nvSpPr>
            <p:spPr>
              <a:xfrm>
                <a:off x="1393372" y="1649773"/>
                <a:ext cx="1162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>
                    <a:solidFill>
                      <a:schemeClr val="bg1"/>
                    </a:solidFill>
                  </a:rPr>
                  <a:t>unstimulated</a:t>
                </a:r>
                <a:endParaRPr lang="en-S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B40F66A-2A2A-4B6F-B7A4-E081453EEDB6}"/>
                  </a:ext>
                </a:extLst>
              </p:cNvPr>
              <p:cNvSpPr txBox="1"/>
              <p:nvPr/>
            </p:nvSpPr>
            <p:spPr>
              <a:xfrm>
                <a:off x="2774821" y="1649772"/>
                <a:ext cx="16357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>
                    <a:solidFill>
                      <a:schemeClr val="bg1"/>
                    </a:solidFill>
                  </a:rPr>
                  <a:t>Anti-Cd3/cd28 24hrs</a:t>
                </a:r>
                <a:endParaRPr lang="en-SE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DD4CF56-9FF7-487A-8BE8-85273F377858}"/>
                  </a:ext>
                </a:extLst>
              </p:cNvPr>
              <p:cNvCxnSpPr/>
              <p:nvPr/>
            </p:nvCxnSpPr>
            <p:spPr>
              <a:xfrm>
                <a:off x="2774821" y="1926771"/>
                <a:ext cx="13182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Picture 56" descr="A picture containing text, indoor, white, black&#10;&#10;Description automatically generated">
                <a:extLst>
                  <a:ext uri="{FF2B5EF4-FFF2-40B4-BE49-F238E27FC236}">
                    <a16:creationId xmlns:a16="http://schemas.microsoft.com/office/drawing/2014/main" id="{9EF2B26C-8C46-44FB-AFB6-DCBF8284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43" y="4292114"/>
                <a:ext cx="3729657" cy="2548128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C209A89-FBA3-4C0F-B17D-7B2D60837499}"/>
                  </a:ext>
                </a:extLst>
              </p:cNvPr>
              <p:cNvSpPr txBox="1"/>
              <p:nvPr/>
            </p:nvSpPr>
            <p:spPr>
              <a:xfrm>
                <a:off x="1004208" y="2277934"/>
                <a:ext cx="3891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/>
                  <a:t>115</a:t>
                </a:r>
                <a:endParaRPr lang="en-SE" sz="10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204B0D-A6A3-43E8-A695-7834AAEEAD7C}"/>
                  </a:ext>
                </a:extLst>
              </p:cNvPr>
              <p:cNvSpPr txBox="1"/>
              <p:nvPr/>
            </p:nvSpPr>
            <p:spPr>
              <a:xfrm>
                <a:off x="998776" y="2076508"/>
                <a:ext cx="3891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/>
                  <a:t>140</a:t>
                </a:r>
                <a:endParaRPr lang="en-SE" sz="10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944106A-5A00-4504-B769-9E6042D9F4B8}"/>
                  </a:ext>
                </a:extLst>
              </p:cNvPr>
              <p:cNvSpPr txBox="1"/>
              <p:nvPr/>
            </p:nvSpPr>
            <p:spPr>
              <a:xfrm>
                <a:off x="979518" y="1875082"/>
                <a:ext cx="3891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>
                    <a:solidFill>
                      <a:schemeClr val="bg1"/>
                    </a:solidFill>
                  </a:rPr>
                  <a:t>kDa</a:t>
                </a:r>
                <a:endParaRPr lang="en-SE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879634B-88D3-4513-8613-A5E5D47E13A5}"/>
                  </a:ext>
                </a:extLst>
              </p:cNvPr>
              <p:cNvSpPr txBox="1"/>
              <p:nvPr/>
            </p:nvSpPr>
            <p:spPr>
              <a:xfrm>
                <a:off x="898804" y="5415456"/>
                <a:ext cx="3891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/>
                  <a:t>50</a:t>
                </a:r>
                <a:endParaRPr lang="en-SE" sz="10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5DEEDCC-62A5-40E1-8A2F-C55F780F930A}"/>
                  </a:ext>
                </a:extLst>
              </p:cNvPr>
              <p:cNvSpPr txBox="1"/>
              <p:nvPr/>
            </p:nvSpPr>
            <p:spPr>
              <a:xfrm>
                <a:off x="880363" y="5111149"/>
                <a:ext cx="3891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/>
                  <a:t>65</a:t>
                </a:r>
                <a:endParaRPr lang="en-SE" sz="10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017E270-FD60-4EDF-B7DE-A76AEFE9A605}"/>
                  </a:ext>
                </a:extLst>
              </p:cNvPr>
              <p:cNvSpPr txBox="1"/>
              <p:nvPr/>
            </p:nvSpPr>
            <p:spPr>
              <a:xfrm>
                <a:off x="830582" y="4792434"/>
                <a:ext cx="3891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>
                    <a:solidFill>
                      <a:schemeClr val="bg1"/>
                    </a:solidFill>
                  </a:rPr>
                  <a:t>kDa</a:t>
                </a:r>
                <a:endParaRPr lang="en-SE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D32E7E-30F0-42BB-B3EC-419527400F41}"/>
                  </a:ext>
                </a:extLst>
              </p:cNvPr>
              <p:cNvSpPr txBox="1"/>
              <p:nvPr/>
            </p:nvSpPr>
            <p:spPr>
              <a:xfrm>
                <a:off x="898804" y="5788306"/>
                <a:ext cx="3891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/>
                  <a:t>40</a:t>
                </a:r>
                <a:endParaRPr lang="en-SE" sz="1000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8B344B-A159-45C3-BFFA-9087EAE77EE2}"/>
                  </a:ext>
                </a:extLst>
              </p:cNvPr>
              <p:cNvSpPr txBox="1"/>
              <p:nvPr/>
            </p:nvSpPr>
            <p:spPr>
              <a:xfrm>
                <a:off x="880363" y="4944588"/>
                <a:ext cx="3891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/>
                  <a:t>80</a:t>
                </a:r>
                <a:endParaRPr lang="en-SE" sz="10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86740AA-E2E2-4EB3-8353-DC0491B8833D}"/>
                  </a:ext>
                </a:extLst>
              </p:cNvPr>
              <p:cNvSpPr txBox="1"/>
              <p:nvPr/>
            </p:nvSpPr>
            <p:spPr>
              <a:xfrm>
                <a:off x="623455" y="4408695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solidFill>
                      <a:schemeClr val="bg1"/>
                    </a:solidFill>
                  </a:rPr>
                  <a:t>Anti-actin</a:t>
                </a:r>
                <a:endParaRPr lang="en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33AB5BE-00CB-4E76-827A-5C911BEF670A}"/>
                  </a:ext>
                </a:extLst>
              </p:cNvPr>
              <p:cNvSpPr txBox="1"/>
              <p:nvPr/>
            </p:nvSpPr>
            <p:spPr>
              <a:xfrm>
                <a:off x="898804" y="1298611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solidFill>
                      <a:schemeClr val="bg1"/>
                    </a:solidFill>
                  </a:rPr>
                  <a:t>Anti-PTPN22</a:t>
                </a:r>
                <a:endParaRPr lang="en-SE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352B48-A6FF-4354-B666-9509529C19BB}"/>
                </a:ext>
              </a:extLst>
            </p:cNvPr>
            <p:cNvSpPr txBox="1"/>
            <p:nvPr/>
          </p:nvSpPr>
          <p:spPr>
            <a:xfrm>
              <a:off x="1219746" y="4693765"/>
              <a:ext cx="1162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solidFill>
                    <a:schemeClr val="bg1"/>
                  </a:solidFill>
                </a:rPr>
                <a:t>unstimulated</a:t>
              </a:r>
              <a:endParaRPr lang="en-SE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A92BAF-8F33-4928-AAC9-B8E2BAEE6D64}"/>
                </a:ext>
              </a:extLst>
            </p:cNvPr>
            <p:cNvSpPr txBox="1"/>
            <p:nvPr/>
          </p:nvSpPr>
          <p:spPr>
            <a:xfrm>
              <a:off x="2581430" y="4646731"/>
              <a:ext cx="1635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solidFill>
                    <a:schemeClr val="bg1"/>
                  </a:solidFill>
                </a:rPr>
                <a:t>Anti-Cd3/cd28 24hrs</a:t>
              </a:r>
              <a:endParaRPr lang="en-SE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E2885DF-DFF5-4D3B-BFE4-2DC34FE1F753}"/>
                </a:ext>
              </a:extLst>
            </p:cNvPr>
            <p:cNvCxnSpPr>
              <a:cxnSpLocks/>
            </p:cNvCxnSpPr>
            <p:nvPr/>
          </p:nvCxnSpPr>
          <p:spPr>
            <a:xfrm>
              <a:off x="1269527" y="4944418"/>
              <a:ext cx="115950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AFEAD83-6964-4E8A-89ED-6CAD2592D4F3}"/>
                </a:ext>
              </a:extLst>
            </p:cNvPr>
            <p:cNvCxnSpPr>
              <a:cxnSpLocks/>
            </p:cNvCxnSpPr>
            <p:nvPr/>
          </p:nvCxnSpPr>
          <p:spPr>
            <a:xfrm>
              <a:off x="2613304" y="4923730"/>
              <a:ext cx="115950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591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23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James</dc:creator>
  <cp:lastModifiedBy>Jaime James</cp:lastModifiedBy>
  <cp:revision>1</cp:revision>
  <dcterms:created xsi:type="dcterms:W3CDTF">2022-03-07T12:58:19Z</dcterms:created>
  <dcterms:modified xsi:type="dcterms:W3CDTF">2022-03-07T13:01:03Z</dcterms:modified>
</cp:coreProperties>
</file>