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6" autoAdjust="0"/>
    <p:restoredTop sz="94660"/>
  </p:normalViewPr>
  <p:slideViewPr>
    <p:cSldViewPr snapToGrid="0">
      <p:cViewPr varScale="1">
        <p:scale>
          <a:sx n="87" d="100"/>
          <a:sy n="87" d="100"/>
        </p:scale>
        <p:origin x="96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BA1A-90FC-4F08-AC9B-44FC18FC35B6}" type="datetimeFigureOut">
              <a:rPr lang="en-US" smtClean="0"/>
              <a:t>2021-11-24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F24C-AD21-47A2-BC13-ABD4047B8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571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BA1A-90FC-4F08-AC9B-44FC18FC35B6}" type="datetimeFigureOut">
              <a:rPr lang="en-US" smtClean="0"/>
              <a:t>2021-11-24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F24C-AD21-47A2-BC13-ABD4047B8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560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BA1A-90FC-4F08-AC9B-44FC18FC35B6}" type="datetimeFigureOut">
              <a:rPr lang="en-US" smtClean="0"/>
              <a:t>2021-11-24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F24C-AD21-47A2-BC13-ABD4047B8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968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BA1A-90FC-4F08-AC9B-44FC18FC35B6}" type="datetimeFigureOut">
              <a:rPr lang="en-US" smtClean="0"/>
              <a:t>2021-11-24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F24C-AD21-47A2-BC13-ABD4047B8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036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BA1A-90FC-4F08-AC9B-44FC18FC35B6}" type="datetimeFigureOut">
              <a:rPr lang="en-US" smtClean="0"/>
              <a:t>2021-11-24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F24C-AD21-47A2-BC13-ABD4047B8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589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BA1A-90FC-4F08-AC9B-44FC18FC35B6}" type="datetimeFigureOut">
              <a:rPr lang="en-US" smtClean="0"/>
              <a:t>2021-11-24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F24C-AD21-47A2-BC13-ABD4047B8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660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BA1A-90FC-4F08-AC9B-44FC18FC35B6}" type="datetimeFigureOut">
              <a:rPr lang="en-US" smtClean="0"/>
              <a:t>2021-11-24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F24C-AD21-47A2-BC13-ABD4047B8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632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BA1A-90FC-4F08-AC9B-44FC18FC35B6}" type="datetimeFigureOut">
              <a:rPr lang="en-US" smtClean="0"/>
              <a:t>2021-11-24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F24C-AD21-47A2-BC13-ABD4047B8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980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BA1A-90FC-4F08-AC9B-44FC18FC35B6}" type="datetimeFigureOut">
              <a:rPr lang="en-US" smtClean="0"/>
              <a:t>2021-11-24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F24C-AD21-47A2-BC13-ABD4047B8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091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BA1A-90FC-4F08-AC9B-44FC18FC35B6}" type="datetimeFigureOut">
              <a:rPr lang="en-US" smtClean="0"/>
              <a:t>2021-11-24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F24C-AD21-47A2-BC13-ABD4047B8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879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BA1A-90FC-4F08-AC9B-44FC18FC35B6}" type="datetimeFigureOut">
              <a:rPr lang="en-US" smtClean="0"/>
              <a:t>2021-11-24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F24C-AD21-47A2-BC13-ABD4047B8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929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1BA1A-90FC-4F08-AC9B-44FC18FC35B6}" type="datetimeFigureOut">
              <a:rPr lang="en-US" smtClean="0"/>
              <a:t>2021-11-24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DF24C-AD21-47A2-BC13-ABD4047B8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815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825" y="471487"/>
            <a:ext cx="9658350" cy="59150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51682" y="2820318"/>
            <a:ext cx="969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chemeClr val="bg1"/>
                </a:solidFill>
              </a:rPr>
              <a:t>PSMB5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72698" y="2289672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mtClean="0">
                <a:solidFill>
                  <a:schemeClr val="bg1"/>
                </a:solidFill>
              </a:rPr>
              <a:t>DMSO</a:t>
            </a:r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2891" y="2289672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mtClean="0">
                <a:solidFill>
                  <a:schemeClr val="bg1"/>
                </a:solidFill>
              </a:rPr>
              <a:t>PHA</a:t>
            </a:r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66332" y="2289672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mtClean="0">
                <a:solidFill>
                  <a:schemeClr val="bg1"/>
                </a:solidFill>
              </a:rPr>
              <a:t>SNS</a:t>
            </a:r>
            <a:endParaRPr lang="en-US" sz="16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317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79" y="0"/>
            <a:ext cx="10058400" cy="59194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23391" y="1977079"/>
            <a:ext cx="969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Vinculin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 rot="20359409">
            <a:off x="5143040" y="1699567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mtClean="0"/>
              <a:t>DMSO</a:t>
            </a:r>
            <a:endParaRPr lang="en-US" sz="1600"/>
          </a:p>
        </p:txBody>
      </p:sp>
      <p:sp>
        <p:nvSpPr>
          <p:cNvPr id="7" name="TextBox 6"/>
          <p:cNvSpPr txBox="1"/>
          <p:nvPr/>
        </p:nvSpPr>
        <p:spPr>
          <a:xfrm rot="20359409">
            <a:off x="5670933" y="1699568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mtClean="0"/>
              <a:t>PHA</a:t>
            </a:r>
            <a:endParaRPr lang="en-US" sz="1600"/>
          </a:p>
        </p:txBody>
      </p:sp>
      <p:sp>
        <p:nvSpPr>
          <p:cNvPr id="8" name="TextBox 7"/>
          <p:cNvSpPr txBox="1"/>
          <p:nvPr/>
        </p:nvSpPr>
        <p:spPr>
          <a:xfrm rot="20359409">
            <a:off x="6165775" y="1699566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mtClean="0"/>
              <a:t>SNS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3289434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Ceryl T.</dc:creator>
  <cp:lastModifiedBy>Ceryl T.</cp:lastModifiedBy>
  <cp:revision>1</cp:revision>
  <dcterms:created xsi:type="dcterms:W3CDTF">2021-11-25T04:15:23Z</dcterms:created>
  <dcterms:modified xsi:type="dcterms:W3CDTF">2021-11-25T04:15:41Z</dcterms:modified>
</cp:coreProperties>
</file>