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405" r:id="rId2"/>
  </p:sldIdLst>
  <p:sldSz cx="6858000" cy="9144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34">
          <p15:clr>
            <a:srgbClr val="A4A3A4"/>
          </p15:clr>
        </p15:guide>
        <p15:guide id="2" pos="41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FF00"/>
    <a:srgbClr val="0000FF"/>
    <a:srgbClr val="FF00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5" autoAdjust="0"/>
    <p:restoredTop sz="96866" autoAdjust="0"/>
  </p:normalViewPr>
  <p:slideViewPr>
    <p:cSldViewPr snapToGrid="0" showGuides="1">
      <p:cViewPr varScale="1">
        <p:scale>
          <a:sx n="53" d="100"/>
          <a:sy n="53" d="100"/>
        </p:scale>
        <p:origin x="2088" y="57"/>
      </p:cViewPr>
      <p:guideLst>
        <p:guide orient="horz" pos="5534"/>
        <p:guide pos="41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73181-173B-46B8-956F-4E0306D2B755}" type="datetimeFigureOut">
              <a:rPr lang="fr-FR" smtClean="0"/>
              <a:t>09/12/2021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4713" y="1238250"/>
            <a:ext cx="2505075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825F1-A6A3-4B6D-8D4E-898F0651B0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115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21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03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9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0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9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7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00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422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2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3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54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13"/>
          <p:cNvSpPr txBox="1"/>
          <p:nvPr/>
        </p:nvSpPr>
        <p:spPr>
          <a:xfrm>
            <a:off x="370961" y="284070"/>
            <a:ext cx="6125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Figure 4</a:t>
            </a:r>
            <a:r>
              <a:rPr lang="en-US" sz="1600" dirty="0">
                <a:solidFill>
                  <a:srgbClr val="FF0000"/>
                </a:solidFill>
              </a:rPr>
              <a:t>– figure supplement </a:t>
            </a:r>
            <a:r>
              <a:rPr lang="en-US" sz="1600" dirty="0" smtClean="0">
                <a:solidFill>
                  <a:srgbClr val="FF0000"/>
                </a:solidFill>
              </a:rPr>
              <a:t>2: </a:t>
            </a:r>
            <a:r>
              <a:rPr lang="en-US" sz="1600" dirty="0" smtClean="0"/>
              <a:t>Membrane invaginations are abolished by microtubule </a:t>
            </a:r>
            <a:r>
              <a:rPr lang="en-US" sz="1600" dirty="0" err="1" smtClean="0"/>
              <a:t>depolymerisation</a:t>
            </a:r>
            <a:endParaRPr lang="en-US" sz="1600" dirty="0"/>
          </a:p>
        </p:txBody>
      </p:sp>
      <p:sp>
        <p:nvSpPr>
          <p:cNvPr id="5" name="TextBox 34">
            <a:extLst>
              <a:ext uri="{FF2B5EF4-FFF2-40B4-BE49-F238E27FC236}">
                <a16:creationId xmlns="" xmlns:a16="http://schemas.microsoft.com/office/drawing/2014/main" id="{7FDABA8F-2A5E-487B-8307-23563A2D4670}"/>
              </a:ext>
            </a:extLst>
          </p:cNvPr>
          <p:cNvSpPr txBox="1"/>
          <p:nvPr/>
        </p:nvSpPr>
        <p:spPr>
          <a:xfrm>
            <a:off x="607447" y="1821170"/>
            <a:ext cx="1806177" cy="353943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prstClr val="black"/>
                </a:solidFill>
                <a:latin typeface="Calibri"/>
              </a:rPr>
              <a:t>side view</a:t>
            </a:r>
          </a:p>
          <a:p>
            <a:pPr algn="ctr"/>
            <a:r>
              <a:rPr lang="en-US" sz="800" i="1" dirty="0">
                <a:solidFill>
                  <a:prstClr val="black"/>
                </a:solidFill>
                <a:latin typeface="Calibri"/>
              </a:rPr>
              <a:t>(max projection - 26µm thick) </a:t>
            </a:r>
          </a:p>
        </p:txBody>
      </p:sp>
      <p:sp>
        <p:nvSpPr>
          <p:cNvPr id="7" name="Rectangle 6"/>
          <p:cNvSpPr/>
          <p:nvPr/>
        </p:nvSpPr>
        <p:spPr>
          <a:xfrm>
            <a:off x="519113" y="1166812"/>
            <a:ext cx="5900737" cy="237648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extBox 34">
            <a:extLst>
              <a:ext uri="{FF2B5EF4-FFF2-40B4-BE49-F238E27FC236}">
                <a16:creationId xmlns="" xmlns:a16="http://schemas.microsoft.com/office/drawing/2014/main" id="{7FDABA8F-2A5E-487B-8307-23563A2D4670}"/>
              </a:ext>
            </a:extLst>
          </p:cNvPr>
          <p:cNvSpPr txBox="1"/>
          <p:nvPr/>
        </p:nvSpPr>
        <p:spPr>
          <a:xfrm>
            <a:off x="2508165" y="1821170"/>
            <a:ext cx="1806177" cy="353943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prstClr val="black"/>
                </a:solidFill>
                <a:latin typeface="Calibri"/>
              </a:rPr>
              <a:t>side view</a:t>
            </a:r>
          </a:p>
          <a:p>
            <a:pPr algn="ctr"/>
            <a:r>
              <a:rPr lang="en-US" sz="800" i="1" dirty="0">
                <a:solidFill>
                  <a:prstClr val="black"/>
                </a:solidFill>
                <a:latin typeface="Calibri"/>
              </a:rPr>
              <a:t>(max projection - 26µm thick) </a:t>
            </a:r>
          </a:p>
        </p:txBody>
      </p:sp>
      <p:sp>
        <p:nvSpPr>
          <p:cNvPr id="9" name="TextBox 34">
            <a:extLst>
              <a:ext uri="{FF2B5EF4-FFF2-40B4-BE49-F238E27FC236}">
                <a16:creationId xmlns="" xmlns:a16="http://schemas.microsoft.com/office/drawing/2014/main" id="{7FDABA8F-2A5E-487B-8307-23563A2D4670}"/>
              </a:ext>
            </a:extLst>
          </p:cNvPr>
          <p:cNvSpPr txBox="1"/>
          <p:nvPr/>
        </p:nvSpPr>
        <p:spPr>
          <a:xfrm>
            <a:off x="4449849" y="1821170"/>
            <a:ext cx="1806177" cy="353943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prstClr val="black"/>
                </a:solidFill>
                <a:latin typeface="Calibri"/>
              </a:rPr>
              <a:t>side view</a:t>
            </a:r>
          </a:p>
          <a:p>
            <a:pPr algn="ctr"/>
            <a:r>
              <a:rPr lang="en-US" sz="800" i="1" dirty="0">
                <a:solidFill>
                  <a:prstClr val="black"/>
                </a:solidFill>
                <a:latin typeface="Calibri"/>
              </a:rPr>
              <a:t>(max projection - 26µm thick)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19113" y="1221006"/>
            <a:ext cx="201453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dirty="0" smtClean="0"/>
              <a:t>4-Cell</a:t>
            </a:r>
          </a:p>
          <a:p>
            <a:pPr algn="ctr"/>
            <a:r>
              <a:rPr lang="fr-FR" sz="1100" dirty="0" err="1" smtClean="0"/>
              <a:t>CytochalasinB</a:t>
            </a:r>
            <a:endParaRPr lang="fr-FR" sz="1100" dirty="0" smtClean="0"/>
          </a:p>
          <a:p>
            <a:pPr algn="ctr"/>
            <a:r>
              <a:rPr lang="fr-FR" sz="1100" dirty="0" smtClean="0"/>
              <a:t>+ </a:t>
            </a:r>
            <a:r>
              <a:rPr lang="fr-FR" sz="1100" dirty="0" err="1" smtClean="0"/>
              <a:t>Nocodazole</a:t>
            </a:r>
            <a:endParaRPr lang="fr-FR" sz="11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447" y="2194735"/>
            <a:ext cx="5717153" cy="1289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638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33632</TotalTime>
  <Words>45</Words>
  <Application>Microsoft Office PowerPoint</Application>
  <PresentationFormat>Affichage à l'écran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Présentation PowerPoint</vt:lpstr>
    </vt:vector>
  </TitlesOfParts>
  <Company>IST Autria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Godard</dc:creator>
  <cp:lastModifiedBy>Compte Microsoft</cp:lastModifiedBy>
  <cp:revision>1069</cp:revision>
  <cp:lastPrinted>2020-03-11T16:15:49Z</cp:lastPrinted>
  <dcterms:created xsi:type="dcterms:W3CDTF">2017-10-23T08:30:30Z</dcterms:created>
  <dcterms:modified xsi:type="dcterms:W3CDTF">2021-12-09T07:01:46Z</dcterms:modified>
</cp:coreProperties>
</file>