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45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BE6E8F-E8E5-4BB9-B60E-407A04C3C6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C9E6A0C-A393-4723-AE26-DE12D7D76C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A16E83E-6CEF-45C2-99AC-023149A0B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E1589E-44CA-4264-852A-51264822E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2FA24DD-09BC-400E-82EF-D1381BC92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3872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280E94-7656-437E-99D1-A4B36EDF5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1388F8B-ACF4-4C63-A2BA-13C072EAC6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6D1F6D6-ADF3-4B5F-A50A-A316D04EF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7CF211-E193-4791-A907-320CDD353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36C25E-A5AB-4EB5-9EA7-AC08C45B8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9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5B5BD37-D54A-49AC-8727-C271C0DBC6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A485473-E3C4-4240-9237-D67AFCDDEF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028414B-4BAA-4930-97F0-D81CCF712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8BC79C8-A3DE-43FF-89ED-5CA4DBD4D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0072F2-E5B3-4659-9CE1-88B373DA5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703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D31A93-B084-4878-9C3D-EE700307E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64447F0-058D-423C-A1C9-44ABCF77C6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14B5B0-2D66-4548-BCB2-C323C4328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754332-344E-4A1F-9659-64F10A181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7785B8D-39A9-4949-A1AD-00B98BC910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509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05F2CE-A6AE-41EA-83DC-FBD84C236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088D09A-8A10-4F68-8A3C-5FF7432794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5D23B8-B882-4156-99D6-C9EB0781D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3997B4-ED11-4C2C-B53A-D17FF4A56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4D2DA5A-4A25-45B2-B49E-539F28EC64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905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02134B-EE38-49CA-A07F-15DCCFEC7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A98742-0259-4FAB-A095-467B4C3196D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DD7BF8-0344-4536-B88E-0D81BD2D0F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3274DE9-CF89-454F-93F1-40CF02298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7F34CD7-EF58-4C97-9B74-EAB931A5A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D03B0F2-68AB-4C4F-865E-B71BC647E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261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5F4F990-95D1-45D2-8511-1C589879E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603F9F5-109D-434F-B818-4BAE1551DE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3CD1DAC-8D79-434C-85FF-6D47FF77F4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1FCD819-8435-466B-8472-96E6FB4F07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4F3B23A-C98C-4AD4-881F-D008A9DC817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4F9FFB3-8824-4BE6-BCA0-E7DB6A468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0B3FEAD-A752-4ABB-BDB3-354C607EA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B078FD3-75FC-4CBD-9641-D2E66FC7D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143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F6FB7A4-37B2-43D7-B5FD-5C5A4B705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B710426-8C8B-4DD6-BA6F-EE839B34CE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E662D84-3714-4419-ADDA-7290FD2E5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51643B-B041-49EC-B3C5-E0A8180C7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754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5925D92-A001-4B95-8166-867494BF85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FC66464-02EC-43C0-9217-789F35DF37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F5B8EA-849D-4481-8C28-CB805DF8B9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997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0CDC7EC-4626-4A0C-9582-257E75C7F9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4689BF2-D64C-48D0-9CDB-E549A6816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FE45574-C68D-4183-9D2A-ABD04C3E32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739491-90B7-4E7B-A577-E49E23BCF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AC39FC9-E650-4E18-9CF6-6DA49B53F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8516043-537F-4B98-B373-DB135362B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60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6F85783-B245-4266-B72C-38C7AAF12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2BCCF27-EEF7-49F9-A0D4-AF8FC2EA91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AFF968F-2CBC-4CB9-9C74-886B211A2C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9586E3B-3909-4D7D-AC3C-CF1C4E9C9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1DF3ED-17DD-488F-8D36-6EC8E7C0A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86D4FC-28F5-4B88-B7D8-41AD1AC1D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167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7D5B225-E3E5-4257-8862-BC52B60AA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DEA7DE5-CDE0-44D4-857D-C81C597E0B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1541871-94FF-4ABA-977D-3B97062402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3C185-7B11-4C0D-9785-F6835C8AB574}" type="datetimeFigureOut">
              <a:rPr lang="en-US" smtClean="0"/>
              <a:t>1/27/2022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EA1A35D-85A7-47CB-897E-B20BC3176C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696B5E-1A9E-4A9D-AD5F-27581F91BE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35672-4421-45D1-ACB6-13EC98BC58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7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0BB9B7C5-8E0F-4D84-9B65-12251ABDF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161" y="903552"/>
            <a:ext cx="8291078" cy="5400000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983563BB-DC58-4BA8-A991-447D395CCE45}"/>
              </a:ext>
            </a:extLst>
          </p:cNvPr>
          <p:cNvSpPr txBox="1"/>
          <p:nvPr/>
        </p:nvSpPr>
        <p:spPr>
          <a:xfrm>
            <a:off x="5715000" y="218440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GSDMD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2FFAA57-E1C8-4750-B5F3-A05431728936}"/>
              </a:ext>
            </a:extLst>
          </p:cNvPr>
          <p:cNvSpPr txBox="1"/>
          <p:nvPr/>
        </p:nvSpPr>
        <p:spPr>
          <a:xfrm>
            <a:off x="5715000" y="3059668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cGSDMD</a:t>
            </a:r>
            <a:endParaRPr 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62D31CF-8213-4950-B3CF-9FB95447E5A8}"/>
              </a:ext>
            </a:extLst>
          </p:cNvPr>
          <p:cNvSpPr txBox="1"/>
          <p:nvPr/>
        </p:nvSpPr>
        <p:spPr>
          <a:xfrm>
            <a:off x="669852" y="318777"/>
            <a:ext cx="1302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1c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339DAA3-A7F4-4876-9B77-050197A6CA0A}"/>
              </a:ext>
            </a:extLst>
          </p:cNvPr>
          <p:cNvSpPr txBox="1"/>
          <p:nvPr/>
        </p:nvSpPr>
        <p:spPr>
          <a:xfrm>
            <a:off x="2073822" y="2452132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9790A25-BADF-40E1-BC81-F64A90215916}"/>
              </a:ext>
            </a:extLst>
          </p:cNvPr>
          <p:cNvSpPr txBox="1"/>
          <p:nvPr/>
        </p:nvSpPr>
        <p:spPr>
          <a:xfrm>
            <a:off x="2073822" y="209296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D0CDD5D-61DC-42B3-AF04-CF76ED57D564}"/>
              </a:ext>
            </a:extLst>
          </p:cNvPr>
          <p:cNvSpPr txBox="1"/>
          <p:nvPr/>
        </p:nvSpPr>
        <p:spPr>
          <a:xfrm>
            <a:off x="2073822" y="296164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24CD4C8-7B05-4B7F-B3F4-1020A441C518}"/>
              </a:ext>
            </a:extLst>
          </p:cNvPr>
          <p:cNvSpPr txBox="1"/>
          <p:nvPr/>
        </p:nvSpPr>
        <p:spPr>
          <a:xfrm>
            <a:off x="2073822" y="357925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231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21BF22F-E6A7-47EE-82EB-F94D9A35BE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0774" y="953571"/>
            <a:ext cx="8291077" cy="5400000"/>
          </a:xfrm>
          <a:prstGeom prst="rect">
            <a:avLst/>
          </a:prstGeom>
        </p:spPr>
      </p:pic>
      <p:sp>
        <p:nvSpPr>
          <p:cNvPr id="7" name="TextBox 238">
            <a:extLst>
              <a:ext uri="{FF2B5EF4-FFF2-40B4-BE49-F238E27FC236}">
                <a16:creationId xmlns:a16="http://schemas.microsoft.com/office/drawing/2014/main" id="{61A1252E-D5AD-4BD4-B96F-2F271E68D209}"/>
              </a:ext>
            </a:extLst>
          </p:cNvPr>
          <p:cNvSpPr txBox="1"/>
          <p:nvPr/>
        </p:nvSpPr>
        <p:spPr>
          <a:xfrm>
            <a:off x="9052560" y="2282284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β-actin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AFC2665-7675-42E7-98D9-DE3E19088F8C}"/>
              </a:ext>
            </a:extLst>
          </p:cNvPr>
          <p:cNvSpPr txBox="1"/>
          <p:nvPr/>
        </p:nvSpPr>
        <p:spPr>
          <a:xfrm>
            <a:off x="669852" y="349554"/>
            <a:ext cx="1302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1c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1FF086-5BB1-4F1A-B4BB-1A6A0F5BCA1C}"/>
              </a:ext>
            </a:extLst>
          </p:cNvPr>
          <p:cNvSpPr txBox="1"/>
          <p:nvPr/>
        </p:nvSpPr>
        <p:spPr>
          <a:xfrm>
            <a:off x="1149897" y="2461657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BC3B1B-99AE-4779-9A9C-60620ED32048}"/>
              </a:ext>
            </a:extLst>
          </p:cNvPr>
          <p:cNvSpPr txBox="1"/>
          <p:nvPr/>
        </p:nvSpPr>
        <p:spPr>
          <a:xfrm>
            <a:off x="1149897" y="210248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3D4FBBE-21FD-46D0-B04D-6DFBFBDAC9D3}"/>
              </a:ext>
            </a:extLst>
          </p:cNvPr>
          <p:cNvSpPr txBox="1"/>
          <p:nvPr/>
        </p:nvSpPr>
        <p:spPr>
          <a:xfrm>
            <a:off x="1149897" y="297116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21DE9D4-68CB-4212-8EEC-F452B0613926}"/>
              </a:ext>
            </a:extLst>
          </p:cNvPr>
          <p:cNvSpPr txBox="1"/>
          <p:nvPr/>
        </p:nvSpPr>
        <p:spPr>
          <a:xfrm>
            <a:off x="1149897" y="358877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A27287F-4355-4AF2-BCD1-DBFA40D45A41}"/>
              </a:ext>
            </a:extLst>
          </p:cNvPr>
          <p:cNvSpPr txBox="1"/>
          <p:nvPr/>
        </p:nvSpPr>
        <p:spPr>
          <a:xfrm>
            <a:off x="9316720" y="1879273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GSDMD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0D881EF-6645-4888-B23C-7638004B7F56}"/>
              </a:ext>
            </a:extLst>
          </p:cNvPr>
          <p:cNvSpPr txBox="1"/>
          <p:nvPr/>
        </p:nvSpPr>
        <p:spPr>
          <a:xfrm>
            <a:off x="9335770" y="289741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cGSDMD</a:t>
            </a:r>
            <a:endParaRPr lang="en-US" dirty="0"/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76AD7B35-D75B-4FA5-BB5C-A3F002F27173}"/>
              </a:ext>
            </a:extLst>
          </p:cNvPr>
          <p:cNvCxnSpPr>
            <a:cxnSpLocks/>
          </p:cNvCxnSpPr>
          <p:nvPr/>
        </p:nvCxnSpPr>
        <p:spPr>
          <a:xfrm flipH="1">
            <a:off x="7293583" y="2099945"/>
            <a:ext cx="1991995" cy="789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5F1D488A-591B-4684-9BFC-DF791FF5CFEA}"/>
              </a:ext>
            </a:extLst>
          </p:cNvPr>
          <p:cNvCxnSpPr>
            <a:cxnSpLocks/>
          </p:cNvCxnSpPr>
          <p:nvPr/>
        </p:nvCxnSpPr>
        <p:spPr>
          <a:xfrm flipH="1">
            <a:off x="4779602" y="3076248"/>
            <a:ext cx="4575218" cy="1870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箭头连接符 18">
            <a:extLst>
              <a:ext uri="{FF2B5EF4-FFF2-40B4-BE49-F238E27FC236}">
                <a16:creationId xmlns:a16="http://schemas.microsoft.com/office/drawing/2014/main" id="{E9576DA7-437A-4E22-AFEE-5C06D15643CF}"/>
              </a:ext>
            </a:extLst>
          </p:cNvPr>
          <p:cNvCxnSpPr>
            <a:cxnSpLocks/>
          </p:cNvCxnSpPr>
          <p:nvPr/>
        </p:nvCxnSpPr>
        <p:spPr>
          <a:xfrm flipH="1">
            <a:off x="7331393" y="2470983"/>
            <a:ext cx="1991995" cy="789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9523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DEBA2DF9-A654-4047-8C01-55188A525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219" y="851971"/>
            <a:ext cx="8291077" cy="5400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F2CAAFB-97A8-4790-ACD3-A6D5C7AEEE72}"/>
              </a:ext>
            </a:extLst>
          </p:cNvPr>
          <p:cNvSpPr txBox="1"/>
          <p:nvPr/>
        </p:nvSpPr>
        <p:spPr>
          <a:xfrm>
            <a:off x="669852" y="349554"/>
            <a:ext cx="1302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1d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AFB8CC-CE2A-44C4-9281-AAB81907269E}"/>
              </a:ext>
            </a:extLst>
          </p:cNvPr>
          <p:cNvSpPr txBox="1"/>
          <p:nvPr/>
        </p:nvSpPr>
        <p:spPr>
          <a:xfrm>
            <a:off x="9510766" y="273537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cGSDME</a:t>
            </a:r>
            <a:endParaRPr 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C2DDFA-F65A-4180-9924-6955F7BD97C1}"/>
              </a:ext>
            </a:extLst>
          </p:cNvPr>
          <p:cNvSpPr txBox="1"/>
          <p:nvPr/>
        </p:nvSpPr>
        <p:spPr>
          <a:xfrm>
            <a:off x="9510766" y="193527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GSDME</a:t>
            </a:r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B7712EE3-15EB-47D2-A477-5FE24598170B}"/>
              </a:ext>
            </a:extLst>
          </p:cNvPr>
          <p:cNvCxnSpPr>
            <a:cxnSpLocks/>
          </p:cNvCxnSpPr>
          <p:nvPr/>
        </p:nvCxnSpPr>
        <p:spPr>
          <a:xfrm flipH="1">
            <a:off x="7534275" y="2920041"/>
            <a:ext cx="187642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直接箭头连接符 9">
            <a:extLst>
              <a:ext uri="{FF2B5EF4-FFF2-40B4-BE49-F238E27FC236}">
                <a16:creationId xmlns:a16="http://schemas.microsoft.com/office/drawing/2014/main" id="{1BAA4EC8-8432-4538-93DE-EC45F26FE147}"/>
              </a:ext>
            </a:extLst>
          </p:cNvPr>
          <p:cNvCxnSpPr>
            <a:cxnSpLocks/>
          </p:cNvCxnSpPr>
          <p:nvPr/>
        </p:nvCxnSpPr>
        <p:spPr>
          <a:xfrm flipH="1">
            <a:off x="8562975" y="2119941"/>
            <a:ext cx="84772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AD6E06EB-08FB-4BC3-85F0-8ABAC3CB5E43}"/>
              </a:ext>
            </a:extLst>
          </p:cNvPr>
          <p:cNvSpPr txBox="1"/>
          <p:nvPr/>
        </p:nvSpPr>
        <p:spPr>
          <a:xfrm>
            <a:off x="1303464" y="2275397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8E236E5-9660-46B5-A51F-B6BA2631C0AA}"/>
              </a:ext>
            </a:extLst>
          </p:cNvPr>
          <p:cNvSpPr txBox="1"/>
          <p:nvPr/>
        </p:nvSpPr>
        <p:spPr>
          <a:xfrm>
            <a:off x="1303464" y="1935275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A6734C-1632-4AB4-BDD6-CBE9332877DD}"/>
              </a:ext>
            </a:extLst>
          </p:cNvPr>
          <p:cNvSpPr txBox="1"/>
          <p:nvPr/>
        </p:nvSpPr>
        <p:spPr>
          <a:xfrm>
            <a:off x="1303464" y="273728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CD949FFD-CB33-4C11-8CAA-6E3245662EA9}"/>
              </a:ext>
            </a:extLst>
          </p:cNvPr>
          <p:cNvSpPr txBox="1"/>
          <p:nvPr/>
        </p:nvSpPr>
        <p:spPr>
          <a:xfrm>
            <a:off x="1303464" y="3297740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120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368A7A6-A1B5-4727-8508-E7BDBCED0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438" y="1050275"/>
            <a:ext cx="8291077" cy="5400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32651A9-A2F9-41D7-BA5F-F3C00E0DD0EA}"/>
              </a:ext>
            </a:extLst>
          </p:cNvPr>
          <p:cNvSpPr txBox="1"/>
          <p:nvPr/>
        </p:nvSpPr>
        <p:spPr>
          <a:xfrm>
            <a:off x="669852" y="349554"/>
            <a:ext cx="13023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Fig. 1d </a:t>
            </a:r>
          </a:p>
        </p:txBody>
      </p:sp>
      <p:sp>
        <p:nvSpPr>
          <p:cNvPr id="7" name="TextBox 238">
            <a:extLst>
              <a:ext uri="{FF2B5EF4-FFF2-40B4-BE49-F238E27FC236}">
                <a16:creationId xmlns:a16="http://schemas.microsoft.com/office/drawing/2014/main" id="{5988983F-5673-400F-853C-A60BCD1BE868}"/>
              </a:ext>
            </a:extLst>
          </p:cNvPr>
          <p:cNvSpPr txBox="1"/>
          <p:nvPr/>
        </p:nvSpPr>
        <p:spPr>
          <a:xfrm>
            <a:off x="9320618" y="2449738"/>
            <a:ext cx="142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β-actin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2A1FCC-1358-4F14-A87D-BB2124A9AC2A}"/>
              </a:ext>
            </a:extLst>
          </p:cNvPr>
          <p:cNvSpPr txBox="1"/>
          <p:nvPr/>
        </p:nvSpPr>
        <p:spPr>
          <a:xfrm>
            <a:off x="1448982" y="2439578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48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5688D56-2969-4BB1-B0F2-EFD4D82F978A}"/>
              </a:ext>
            </a:extLst>
          </p:cNvPr>
          <p:cNvSpPr txBox="1"/>
          <p:nvPr/>
        </p:nvSpPr>
        <p:spPr>
          <a:xfrm>
            <a:off x="1448982" y="208040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63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AD431CB-ABED-4B50-B5F2-22169CC93811}"/>
              </a:ext>
            </a:extLst>
          </p:cNvPr>
          <p:cNvSpPr txBox="1"/>
          <p:nvPr/>
        </p:nvSpPr>
        <p:spPr>
          <a:xfrm>
            <a:off x="1448982" y="294908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32E51F-6543-40B5-819C-7E1130ACAA79}"/>
              </a:ext>
            </a:extLst>
          </p:cNvPr>
          <p:cNvSpPr txBox="1"/>
          <p:nvPr/>
        </p:nvSpPr>
        <p:spPr>
          <a:xfrm>
            <a:off x="1448982" y="3461921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25</a:t>
            </a:r>
            <a:r>
              <a:rPr lang="en-US" altLang="zh-CN" dirty="0"/>
              <a:t>kDa</a:t>
            </a:r>
            <a:endParaRPr 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896F154-E952-4D2D-AFFA-336B84E089A1}"/>
              </a:ext>
            </a:extLst>
          </p:cNvPr>
          <p:cNvSpPr txBox="1"/>
          <p:nvPr/>
        </p:nvSpPr>
        <p:spPr>
          <a:xfrm>
            <a:off x="9558585" y="2925871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cGSDME</a:t>
            </a:r>
            <a:endParaRPr 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6FF278C-D7E8-427F-BC36-B2DAC5CF4256}"/>
              </a:ext>
            </a:extLst>
          </p:cNvPr>
          <p:cNvSpPr txBox="1"/>
          <p:nvPr/>
        </p:nvSpPr>
        <p:spPr>
          <a:xfrm>
            <a:off x="9598642" y="2080406"/>
            <a:ext cx="1046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GSDME</a:t>
            </a:r>
          </a:p>
        </p:txBody>
      </p:sp>
      <p:cxnSp>
        <p:nvCxnSpPr>
          <p:cNvPr id="3" name="直接箭头连接符 2">
            <a:extLst>
              <a:ext uri="{FF2B5EF4-FFF2-40B4-BE49-F238E27FC236}">
                <a16:creationId xmlns:a16="http://schemas.microsoft.com/office/drawing/2014/main" id="{EFB4830F-9717-40E5-B6A2-C6BB5562D313}"/>
              </a:ext>
            </a:extLst>
          </p:cNvPr>
          <p:cNvCxnSpPr>
            <a:cxnSpLocks/>
            <a:stCxn id="12" idx="1"/>
          </p:cNvCxnSpPr>
          <p:nvPr/>
        </p:nvCxnSpPr>
        <p:spPr>
          <a:xfrm flipH="1">
            <a:off x="7448551" y="3110537"/>
            <a:ext cx="2110034" cy="232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91D08B9A-1A57-41CD-9689-F14149B9BCFF}"/>
              </a:ext>
            </a:extLst>
          </p:cNvPr>
          <p:cNvCxnSpPr>
            <a:cxnSpLocks/>
          </p:cNvCxnSpPr>
          <p:nvPr/>
        </p:nvCxnSpPr>
        <p:spPr>
          <a:xfrm flipH="1">
            <a:off x="8632984" y="2288287"/>
            <a:ext cx="925601" cy="418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0C7CC22F-AAB5-4097-9CDA-753C64B69AC4}"/>
              </a:ext>
            </a:extLst>
          </p:cNvPr>
          <p:cNvCxnSpPr>
            <a:cxnSpLocks/>
          </p:cNvCxnSpPr>
          <p:nvPr/>
        </p:nvCxnSpPr>
        <p:spPr>
          <a:xfrm flipH="1">
            <a:off x="8705850" y="2636409"/>
            <a:ext cx="915052" cy="630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632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38</Words>
  <Application>Microsoft Office PowerPoint</Application>
  <PresentationFormat>宽屏</PresentationFormat>
  <Paragraphs>30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Sun, Kai</dc:creator>
  <cp:lastModifiedBy>Sun, Kai</cp:lastModifiedBy>
  <cp:revision>6</cp:revision>
  <dcterms:created xsi:type="dcterms:W3CDTF">2021-11-26T16:00:17Z</dcterms:created>
  <dcterms:modified xsi:type="dcterms:W3CDTF">2022-01-27T08:53:45Z</dcterms:modified>
</cp:coreProperties>
</file>