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390896-F509-4547-B79B-D1FFD8E9E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4415977-B8CA-4E20-AA10-ADEE026258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63302B-3F38-42AB-BD68-A7002020E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01BDBB-D631-4EA0-A1F0-C3D5C0A36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82BD08-6D58-4655-8E1D-DE4793C99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527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F55154-FDAD-4B91-9BBC-B7464D510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A2CA729-580D-4C80-B6A4-E3109A261A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C802D2-3950-4E42-AE02-F57DA984B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C834CA-2133-4ACA-A335-7999EB361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8D18E7-4992-4DAE-A9F7-074B96859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092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97A6562-2E7D-4C1F-8FDB-5362BAED34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6AB18E-1205-42E1-A195-9B31E0AC82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FBF52B-A490-456F-ACBA-8B07CAEFC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8368B1-B649-4D92-B8E4-F232E970C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537DA8-AAFE-436A-9BE0-C17E205B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482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3BF7CC-EBBA-4B24-9FAC-01C113978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91992F-75A7-4F2C-965F-E192EFF7B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DD083C-B95A-4AEF-BC75-055E87E29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2AA810-D01C-4993-AF66-30C4BAC4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86A5A2-1018-4611-A6D3-9B7E3EC4E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77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33FB28-64E7-4ADC-A9C4-F53B85332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1D0008-E1CB-41FC-8AB7-385254B912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47C879-6CC5-4574-A127-95CF6B679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968CB0-1E30-4B46-AE3E-8EDC9ECC7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9C4185-44E0-4479-ADBA-D017E53AD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41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159139-E4DB-4F74-AEB0-8572ADC88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F8EC7D-1C69-4ACF-AE49-744270F33C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F920F1F-BB91-47D3-B16E-7F6C1EBF3A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6C3716-F599-4FF4-992D-7564B9A46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D5964B-DAF0-406B-9EE4-69727BA29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5C396E-8680-4F67-B6C9-F679A9130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013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FF6948-13D4-41C9-B2EB-F0F39F39B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C2DC6C-FC70-4BE6-B19B-739091117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B719F87-69E1-418B-A43A-9B4FBB552E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E20B4CA-8D6D-412A-9544-9A07179F9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5DF61C4-500C-4EA1-A7A9-3895A42283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79AF759-3F4F-44E9-A810-A579C960D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6AA1191-DAD6-465E-BA3F-AFC8CB80B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2985BE2-FF4B-4D11-A38B-D3198365B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15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105A72-3C9D-4915-BDF7-0F4DD1422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2A60CA-6B79-4CF7-A8B5-97F404D60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58274C7-9974-4FBD-8C90-095DBB459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2E47AA-9333-45D0-85A4-B9C17893D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92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5B68A70-A232-4948-8A3B-522FA3A3B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A94171-E230-4905-82ED-5842C953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90CC83-0D3F-443E-BB72-29F81B5FB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831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8C31CC-5D60-448A-BD42-D43767D08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4F5469-2FCD-47A3-810E-9183BE379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B99924-1365-41BA-9173-0005E47E9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6131E8-DC73-463F-93B4-D63251414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6066C60-2B6D-4588-8E01-37473BB87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3EE5E3-DD4E-421F-9224-976A7832C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08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AE3D23-C7CB-4577-A342-BAC34B5F1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628A0E4-75E3-4509-B76F-83A2EF15DA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2121017-CF96-4064-87B0-BA2535EBF2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07AF60-992A-4CB1-8784-DF2B16442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549A7B-B643-4629-A283-387E1BFA4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8C1854-E2AD-478D-B4F1-77FF10042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420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59B0770-A15E-4559-979E-A12FB4E06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F03CDB-7F5C-46EB-BB1D-79F06388E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BFB121-E9AA-494F-BBA7-79166E7F84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915CE-4D4A-4B2E-B092-6699A2E2175E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1C36F7-3F66-4927-96F2-43F1BCBAAB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898E90-5368-4E8D-9D98-ED2DFE6486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78DAB-CA76-4EB3-8EEB-5892374FD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72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1C200E7-4978-44AC-BF72-43C0FB1F933A}"/>
              </a:ext>
            </a:extLst>
          </p:cNvPr>
          <p:cNvSpPr txBox="1"/>
          <p:nvPr/>
        </p:nvSpPr>
        <p:spPr>
          <a:xfrm>
            <a:off x="669852" y="307024"/>
            <a:ext cx="1302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5e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F3D82F3-5F7A-474F-8CD3-4C8EA8DD6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222" y="934329"/>
            <a:ext cx="8291077" cy="5400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0B5748F-0056-497D-841A-6A0735B63264}"/>
              </a:ext>
            </a:extLst>
          </p:cNvPr>
          <p:cNvSpPr txBox="1"/>
          <p:nvPr/>
        </p:nvSpPr>
        <p:spPr>
          <a:xfrm>
            <a:off x="9740059" y="1887928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GSDMD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5F67B18-0722-4555-B15A-608F4CFA09CF}"/>
              </a:ext>
            </a:extLst>
          </p:cNvPr>
          <p:cNvSpPr txBox="1"/>
          <p:nvPr/>
        </p:nvSpPr>
        <p:spPr>
          <a:xfrm>
            <a:off x="9740059" y="2509069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cGSDMD</a:t>
            </a:r>
            <a:endParaRPr 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066622-4BD4-4EB8-AFEC-DA6A0412DF7D}"/>
              </a:ext>
            </a:extLst>
          </p:cNvPr>
          <p:cNvSpPr txBox="1"/>
          <p:nvPr/>
        </p:nvSpPr>
        <p:spPr>
          <a:xfrm>
            <a:off x="1235622" y="2222288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5D4BC4-24EB-41FD-89FB-83B5DC55F052}"/>
              </a:ext>
            </a:extLst>
          </p:cNvPr>
          <p:cNvSpPr txBox="1"/>
          <p:nvPr/>
        </p:nvSpPr>
        <p:spPr>
          <a:xfrm>
            <a:off x="1235622" y="186311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E01F9A-D950-4511-8642-0CC9DE5F8600}"/>
              </a:ext>
            </a:extLst>
          </p:cNvPr>
          <p:cNvSpPr txBox="1"/>
          <p:nvPr/>
        </p:nvSpPr>
        <p:spPr>
          <a:xfrm>
            <a:off x="1235622" y="264035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6B6E818-D222-4273-A203-D11FF32A2DE7}"/>
              </a:ext>
            </a:extLst>
          </p:cNvPr>
          <p:cNvSpPr txBox="1"/>
          <p:nvPr/>
        </p:nvSpPr>
        <p:spPr>
          <a:xfrm>
            <a:off x="1235622" y="3203991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B7CD261F-555D-4FBD-88FB-6E2A5183E232}"/>
              </a:ext>
            </a:extLst>
          </p:cNvPr>
          <p:cNvCxnSpPr>
            <a:cxnSpLocks/>
          </p:cNvCxnSpPr>
          <p:nvPr/>
        </p:nvCxnSpPr>
        <p:spPr>
          <a:xfrm flipH="1">
            <a:off x="5394961" y="2082800"/>
            <a:ext cx="4345098" cy="1394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C66A8515-BC5E-4357-BD0D-68147FE96AEC}"/>
              </a:ext>
            </a:extLst>
          </p:cNvPr>
          <p:cNvCxnSpPr>
            <a:cxnSpLocks/>
          </p:cNvCxnSpPr>
          <p:nvPr/>
        </p:nvCxnSpPr>
        <p:spPr>
          <a:xfrm flipH="1">
            <a:off x="5394961" y="2684951"/>
            <a:ext cx="4345098" cy="1394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007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817AA4F-09AC-4894-966A-EF18380875DE}"/>
              </a:ext>
            </a:extLst>
          </p:cNvPr>
          <p:cNvSpPr txBox="1"/>
          <p:nvPr/>
        </p:nvSpPr>
        <p:spPr>
          <a:xfrm>
            <a:off x="669852" y="349554"/>
            <a:ext cx="1302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5e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146102D-039D-42FF-9FF2-90110884A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461" y="934329"/>
            <a:ext cx="8291077" cy="5400000"/>
          </a:xfrm>
          <a:prstGeom prst="rect">
            <a:avLst/>
          </a:prstGeom>
        </p:spPr>
      </p:pic>
      <p:sp>
        <p:nvSpPr>
          <p:cNvPr id="9" name="TextBox 238">
            <a:extLst>
              <a:ext uri="{FF2B5EF4-FFF2-40B4-BE49-F238E27FC236}">
                <a16:creationId xmlns:a16="http://schemas.microsoft.com/office/drawing/2014/main" id="{AF451969-17EF-42F4-9E1B-610CFEBB690D}"/>
              </a:ext>
            </a:extLst>
          </p:cNvPr>
          <p:cNvSpPr txBox="1"/>
          <p:nvPr/>
        </p:nvSpPr>
        <p:spPr>
          <a:xfrm>
            <a:off x="9092492" y="2242293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β-actin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147269-CBCE-4452-B3E2-72D73188E313}"/>
              </a:ext>
            </a:extLst>
          </p:cNvPr>
          <p:cNvSpPr txBox="1"/>
          <p:nvPr/>
        </p:nvSpPr>
        <p:spPr>
          <a:xfrm>
            <a:off x="1235622" y="2323888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4BBBD2B-D8E5-4527-B1A1-7540C1DA1332}"/>
              </a:ext>
            </a:extLst>
          </p:cNvPr>
          <p:cNvSpPr txBox="1"/>
          <p:nvPr/>
        </p:nvSpPr>
        <p:spPr>
          <a:xfrm>
            <a:off x="1235622" y="196471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15A7185-9488-4E40-9F0F-B4A1438A0A27}"/>
              </a:ext>
            </a:extLst>
          </p:cNvPr>
          <p:cNvSpPr txBox="1"/>
          <p:nvPr/>
        </p:nvSpPr>
        <p:spPr>
          <a:xfrm>
            <a:off x="1235622" y="274195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B0C4B3E-556A-4803-A97E-23D17B36FBEC}"/>
              </a:ext>
            </a:extLst>
          </p:cNvPr>
          <p:cNvSpPr txBox="1"/>
          <p:nvPr/>
        </p:nvSpPr>
        <p:spPr>
          <a:xfrm>
            <a:off x="1235622" y="3305591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A94E42-2EB2-4152-BE93-368E5321FBCB}"/>
              </a:ext>
            </a:extLst>
          </p:cNvPr>
          <p:cNvSpPr txBox="1"/>
          <p:nvPr/>
        </p:nvSpPr>
        <p:spPr>
          <a:xfrm>
            <a:off x="9353979" y="196471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GSDMD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0BCF929-E2C7-42AB-B1F1-7E530B4CFE9F}"/>
              </a:ext>
            </a:extLst>
          </p:cNvPr>
          <p:cNvSpPr txBox="1"/>
          <p:nvPr/>
        </p:nvSpPr>
        <p:spPr>
          <a:xfrm>
            <a:off x="9353979" y="2585857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cGSDMD</a:t>
            </a:r>
            <a:endParaRPr lang="en-US" dirty="0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DC81498E-0667-4119-8BCB-F604308D84F0}"/>
              </a:ext>
            </a:extLst>
          </p:cNvPr>
          <p:cNvCxnSpPr>
            <a:cxnSpLocks/>
          </p:cNvCxnSpPr>
          <p:nvPr/>
        </p:nvCxnSpPr>
        <p:spPr>
          <a:xfrm flipH="1">
            <a:off x="5008881" y="2159588"/>
            <a:ext cx="4345098" cy="1394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79DF7663-3D34-41A8-A697-F518AD1DC6E7}"/>
              </a:ext>
            </a:extLst>
          </p:cNvPr>
          <p:cNvCxnSpPr>
            <a:cxnSpLocks/>
          </p:cNvCxnSpPr>
          <p:nvPr/>
        </p:nvCxnSpPr>
        <p:spPr>
          <a:xfrm flipH="1">
            <a:off x="5008881" y="2761739"/>
            <a:ext cx="4345098" cy="1394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1B67651E-046B-4FA8-B9C7-3439C4FDBED0}"/>
              </a:ext>
            </a:extLst>
          </p:cNvPr>
          <p:cNvCxnSpPr>
            <a:cxnSpLocks/>
          </p:cNvCxnSpPr>
          <p:nvPr/>
        </p:nvCxnSpPr>
        <p:spPr>
          <a:xfrm flipH="1">
            <a:off x="7508241" y="2407694"/>
            <a:ext cx="1845738" cy="83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155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FE76046-1FAE-48B8-A41C-23EC270331DE}"/>
              </a:ext>
            </a:extLst>
          </p:cNvPr>
          <p:cNvSpPr txBox="1"/>
          <p:nvPr/>
        </p:nvSpPr>
        <p:spPr>
          <a:xfrm>
            <a:off x="669852" y="349554"/>
            <a:ext cx="1302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5g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1B80198-CF4F-441B-AC29-C70F53EC3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354" y="1105359"/>
            <a:ext cx="8291077" cy="5400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75470A4-C459-440F-88FA-3C72B39C8E45}"/>
              </a:ext>
            </a:extLst>
          </p:cNvPr>
          <p:cNvSpPr txBox="1"/>
          <p:nvPr/>
        </p:nvSpPr>
        <p:spPr>
          <a:xfrm>
            <a:off x="9506406" y="2396169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GSDMD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7E519E-3ECB-403F-B553-C46414236D96}"/>
              </a:ext>
            </a:extLst>
          </p:cNvPr>
          <p:cNvSpPr txBox="1"/>
          <p:nvPr/>
        </p:nvSpPr>
        <p:spPr>
          <a:xfrm>
            <a:off x="9506406" y="3059668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cGSDMD</a:t>
            </a:r>
            <a:endParaRPr lang="en-US" dirty="0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4E803B23-8835-4193-819D-750BE21B2E9C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5080000" y="2580835"/>
            <a:ext cx="44264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11E8635D-C77A-4E5A-8C21-7B9D9182CCE3}"/>
              </a:ext>
            </a:extLst>
          </p:cNvPr>
          <p:cNvCxnSpPr>
            <a:cxnSpLocks/>
          </p:cNvCxnSpPr>
          <p:nvPr/>
        </p:nvCxnSpPr>
        <p:spPr>
          <a:xfrm flipH="1">
            <a:off x="4490720" y="3244334"/>
            <a:ext cx="50156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3D36304-EA8E-4858-8EF0-F4B0CA5C7F7F}"/>
              </a:ext>
            </a:extLst>
          </p:cNvPr>
          <p:cNvSpPr txBox="1"/>
          <p:nvPr/>
        </p:nvSpPr>
        <p:spPr>
          <a:xfrm>
            <a:off x="1448982" y="259099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6B9BE16-EF71-4BE1-AC60-1A3F91281B5C}"/>
              </a:ext>
            </a:extLst>
          </p:cNvPr>
          <p:cNvSpPr txBox="1"/>
          <p:nvPr/>
        </p:nvSpPr>
        <p:spPr>
          <a:xfrm>
            <a:off x="1448982" y="2231823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EA96BD-2473-44E0-95F2-ABC740C2F082}"/>
              </a:ext>
            </a:extLst>
          </p:cNvPr>
          <p:cNvSpPr txBox="1"/>
          <p:nvPr/>
        </p:nvSpPr>
        <p:spPr>
          <a:xfrm>
            <a:off x="1448982" y="3009063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4486C0F-6E24-4EC0-932D-AEFA8FF384EB}"/>
              </a:ext>
            </a:extLst>
          </p:cNvPr>
          <p:cNvSpPr txBox="1"/>
          <p:nvPr/>
        </p:nvSpPr>
        <p:spPr>
          <a:xfrm>
            <a:off x="1448982" y="3572698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830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FE76046-1FAE-48B8-A41C-23EC270331DE}"/>
              </a:ext>
            </a:extLst>
          </p:cNvPr>
          <p:cNvSpPr txBox="1"/>
          <p:nvPr/>
        </p:nvSpPr>
        <p:spPr>
          <a:xfrm>
            <a:off x="669852" y="349554"/>
            <a:ext cx="1302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5g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5A8B77C-955B-4038-BB34-6B6503BFD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222" y="934329"/>
            <a:ext cx="8291077" cy="5400000"/>
          </a:xfrm>
          <a:prstGeom prst="rect">
            <a:avLst/>
          </a:prstGeom>
        </p:spPr>
      </p:pic>
      <p:sp>
        <p:nvSpPr>
          <p:cNvPr id="5" name="TextBox 238">
            <a:extLst>
              <a:ext uri="{FF2B5EF4-FFF2-40B4-BE49-F238E27FC236}">
                <a16:creationId xmlns:a16="http://schemas.microsoft.com/office/drawing/2014/main" id="{C853B0FB-A02F-4751-822E-021F48D5E9E6}"/>
              </a:ext>
            </a:extLst>
          </p:cNvPr>
          <p:cNvSpPr txBox="1"/>
          <p:nvPr/>
        </p:nvSpPr>
        <p:spPr>
          <a:xfrm>
            <a:off x="7906179" y="2293950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β-actin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A92CA1-58F2-4172-A106-90DD75596D58}"/>
              </a:ext>
            </a:extLst>
          </p:cNvPr>
          <p:cNvSpPr txBox="1"/>
          <p:nvPr/>
        </p:nvSpPr>
        <p:spPr>
          <a:xfrm>
            <a:off x="1276262" y="232683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F4234A-480D-4982-8E42-F6C6702BE083}"/>
              </a:ext>
            </a:extLst>
          </p:cNvPr>
          <p:cNvSpPr txBox="1"/>
          <p:nvPr/>
        </p:nvSpPr>
        <p:spPr>
          <a:xfrm>
            <a:off x="1276262" y="1967663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F5563A-BF93-47E0-B86E-26D1CF3F08FB}"/>
              </a:ext>
            </a:extLst>
          </p:cNvPr>
          <p:cNvSpPr txBox="1"/>
          <p:nvPr/>
        </p:nvSpPr>
        <p:spPr>
          <a:xfrm>
            <a:off x="1276262" y="2744903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AA3B85-4878-402E-9AC2-FFC8567A3531}"/>
              </a:ext>
            </a:extLst>
          </p:cNvPr>
          <p:cNvSpPr txBox="1"/>
          <p:nvPr/>
        </p:nvSpPr>
        <p:spPr>
          <a:xfrm>
            <a:off x="1276262" y="3308538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795A4A-2A95-4924-9E35-9BD0E9DA4B81}"/>
              </a:ext>
            </a:extLst>
          </p:cNvPr>
          <p:cNvSpPr txBox="1"/>
          <p:nvPr/>
        </p:nvSpPr>
        <p:spPr>
          <a:xfrm>
            <a:off x="8155099" y="1967663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GSDMD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B9EF7E6-727C-45C5-B26A-372C04A27EF5}"/>
              </a:ext>
            </a:extLst>
          </p:cNvPr>
          <p:cNvSpPr txBox="1"/>
          <p:nvPr/>
        </p:nvSpPr>
        <p:spPr>
          <a:xfrm>
            <a:off x="8104299" y="264500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cGSDMD</a:t>
            </a:r>
            <a:endParaRPr lang="en-US" dirty="0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9167DD53-4ABB-445B-A9F6-811D1B1104A6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5181601" y="2152329"/>
            <a:ext cx="2973498" cy="1055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484F3893-87D4-4750-A165-93678682AE5B}"/>
              </a:ext>
            </a:extLst>
          </p:cNvPr>
          <p:cNvCxnSpPr>
            <a:cxnSpLocks/>
          </p:cNvCxnSpPr>
          <p:nvPr/>
        </p:nvCxnSpPr>
        <p:spPr>
          <a:xfrm flipH="1">
            <a:off x="4489776" y="2842679"/>
            <a:ext cx="3546784" cy="131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17AA166D-CDD7-4CD3-ACA7-3C6DF8B7ECF5}"/>
              </a:ext>
            </a:extLst>
          </p:cNvPr>
          <p:cNvCxnSpPr>
            <a:cxnSpLocks/>
          </p:cNvCxnSpPr>
          <p:nvPr/>
        </p:nvCxnSpPr>
        <p:spPr>
          <a:xfrm flipH="1">
            <a:off x="7936659" y="2478616"/>
            <a:ext cx="2489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4666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38</Words>
  <Application>Microsoft Office PowerPoint</Application>
  <PresentationFormat>宽屏</PresentationFormat>
  <Paragraphs>30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Sun, Kai</dc:creator>
  <cp:lastModifiedBy>Sun, Kai</cp:lastModifiedBy>
  <cp:revision>3</cp:revision>
  <dcterms:created xsi:type="dcterms:W3CDTF">2021-11-26T16:15:45Z</dcterms:created>
  <dcterms:modified xsi:type="dcterms:W3CDTF">2022-01-27T08:46:35Z</dcterms:modified>
</cp:coreProperties>
</file>