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rafik 1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131234" y="2625871"/>
            <a:ext cx="1362456" cy="2343912"/>
          </a:xfrm>
          <a:prstGeom prst="rect">
            <a:avLst/>
          </a:prstGeom>
        </p:spPr>
      </p:pic>
      <p:sp>
        <p:nvSpPr>
          <p:cNvPr id="91" name="Rectangle 6"/>
          <p:cNvSpPr>
            <a:spLocks noChangeArrowheads="1"/>
          </p:cNvSpPr>
          <p:nvPr/>
        </p:nvSpPr>
        <p:spPr bwMode="auto">
          <a:xfrm>
            <a:off x="9428717" y="2428452"/>
            <a:ext cx="57227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L-685,458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7"/>
          <p:cNvSpPr>
            <a:spLocks noChangeArrowheads="1"/>
          </p:cNvSpPr>
          <p:nvPr/>
        </p:nvSpPr>
        <p:spPr bwMode="auto">
          <a:xfrm>
            <a:off x="8431445" y="2239144"/>
            <a:ext cx="29335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DDM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354285" y="2385227"/>
            <a:ext cx="260008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534721" y="2385227"/>
            <a:ext cx="260008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923987" y="2385227"/>
            <a:ext cx="260008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−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9124992" y="2385227"/>
            <a:ext cx="260008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+</a:t>
            </a:r>
          </a:p>
        </p:txBody>
      </p:sp>
      <p:sp>
        <p:nvSpPr>
          <p:cNvPr id="104" name="Rectangle 17"/>
          <p:cNvSpPr>
            <a:spLocks noChangeArrowheads="1"/>
          </p:cNvSpPr>
          <p:nvPr/>
        </p:nvSpPr>
        <p:spPr bwMode="auto">
          <a:xfrm>
            <a:off x="3645170" y="2610728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5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380" y="2453715"/>
            <a:ext cx="6107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C83-His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6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7489" y="5348007"/>
            <a:ext cx="6107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C83-His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7" name="Rectangle 15"/>
          <p:cNvSpPr>
            <a:spLocks noChangeArrowheads="1"/>
          </p:cNvSpPr>
          <p:nvPr/>
        </p:nvSpPr>
        <p:spPr bwMode="auto">
          <a:xfrm>
            <a:off x="3577489" y="570605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p3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3" name="Freeform 32"/>
          <p:cNvSpPr>
            <a:spLocks/>
          </p:cNvSpPr>
          <p:nvPr/>
        </p:nvSpPr>
        <p:spPr bwMode="auto">
          <a:xfrm>
            <a:off x="8452120" y="2436733"/>
            <a:ext cx="252000" cy="45719"/>
          </a:xfrm>
          <a:custGeom>
            <a:avLst/>
            <a:gdLst>
              <a:gd name="T0" fmla="*/ 0 w 415"/>
              <a:gd name="T1" fmla="*/ 415 w 415"/>
              <a:gd name="T2" fmla="*/ 415 w 4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15">
                <a:moveTo>
                  <a:pt x="0" y="0"/>
                </a:moveTo>
                <a:lnTo>
                  <a:pt x="415" y="0"/>
                </a:lnTo>
                <a:lnTo>
                  <a:pt x="415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/>
          </a:p>
        </p:txBody>
      </p:sp>
      <p:pic>
        <p:nvPicPr>
          <p:cNvPr id="114" name="Grafik 1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3" t="56531" r="8199"/>
          <a:stretch/>
        </p:blipFill>
        <p:spPr>
          <a:xfrm rot="5400000">
            <a:off x="1218495" y="3758786"/>
            <a:ext cx="2270762" cy="2421994"/>
          </a:xfrm>
          <a:prstGeom prst="rect">
            <a:avLst/>
          </a:prstGeom>
        </p:spPr>
      </p:pic>
      <p:pic>
        <p:nvPicPr>
          <p:cNvPr id="115" name="Grafik 1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33"/>
          <a:stretch/>
        </p:blipFill>
        <p:spPr>
          <a:xfrm rot="5400000">
            <a:off x="1300815" y="700588"/>
            <a:ext cx="2146911" cy="2462784"/>
          </a:xfrm>
          <a:prstGeom prst="rect">
            <a:avLst/>
          </a:prstGeom>
        </p:spPr>
      </p:pic>
      <p:sp>
        <p:nvSpPr>
          <p:cNvPr id="117" name="Rectangle 59"/>
          <p:cNvSpPr>
            <a:spLocks noChangeArrowheads="1"/>
          </p:cNvSpPr>
          <p:nvPr/>
        </p:nvSpPr>
        <p:spPr bwMode="auto">
          <a:xfrm>
            <a:off x="7908073" y="406749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8" name="Line 60"/>
          <p:cNvSpPr>
            <a:spLocks noChangeShapeType="1"/>
          </p:cNvSpPr>
          <p:nvPr/>
        </p:nvSpPr>
        <p:spPr bwMode="auto">
          <a:xfrm>
            <a:off x="8110459" y="415823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59"/>
          <p:cNvSpPr>
            <a:spLocks noChangeArrowheads="1"/>
          </p:cNvSpPr>
          <p:nvPr/>
        </p:nvSpPr>
        <p:spPr bwMode="auto">
          <a:xfrm>
            <a:off x="7908073" y="390792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0" name="Line 60"/>
          <p:cNvSpPr>
            <a:spLocks noChangeShapeType="1"/>
          </p:cNvSpPr>
          <p:nvPr/>
        </p:nvSpPr>
        <p:spPr bwMode="auto">
          <a:xfrm>
            <a:off x="8110459" y="401454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Rectangle 59"/>
          <p:cNvSpPr>
            <a:spLocks noChangeArrowheads="1"/>
          </p:cNvSpPr>
          <p:nvPr/>
        </p:nvSpPr>
        <p:spPr bwMode="auto">
          <a:xfrm>
            <a:off x="7823113" y="2737285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" name="Line 60"/>
          <p:cNvSpPr>
            <a:spLocks noChangeShapeType="1"/>
          </p:cNvSpPr>
          <p:nvPr/>
        </p:nvSpPr>
        <p:spPr bwMode="auto">
          <a:xfrm>
            <a:off x="8110459" y="282928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59"/>
          <p:cNvSpPr>
            <a:spLocks noChangeArrowheads="1"/>
          </p:cNvSpPr>
          <p:nvPr/>
        </p:nvSpPr>
        <p:spPr bwMode="auto">
          <a:xfrm>
            <a:off x="7908073" y="291343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124" name="Line 60"/>
          <p:cNvSpPr>
            <a:spLocks noChangeShapeType="1"/>
          </p:cNvSpPr>
          <p:nvPr/>
        </p:nvSpPr>
        <p:spPr bwMode="auto">
          <a:xfrm>
            <a:off x="8110459" y="300543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Line 60"/>
          <p:cNvSpPr>
            <a:spLocks noChangeShapeType="1"/>
          </p:cNvSpPr>
          <p:nvPr/>
        </p:nvSpPr>
        <p:spPr bwMode="auto">
          <a:xfrm>
            <a:off x="8110459" y="323441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ctangle 59"/>
          <p:cNvSpPr>
            <a:spLocks noChangeArrowheads="1"/>
          </p:cNvSpPr>
          <p:nvPr/>
        </p:nvSpPr>
        <p:spPr bwMode="auto">
          <a:xfrm>
            <a:off x="7908073" y="338940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27" name="Line 60"/>
          <p:cNvSpPr>
            <a:spLocks noChangeShapeType="1"/>
          </p:cNvSpPr>
          <p:nvPr/>
        </p:nvSpPr>
        <p:spPr bwMode="auto">
          <a:xfrm>
            <a:off x="8110459" y="348140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Rectangle 59"/>
          <p:cNvSpPr>
            <a:spLocks noChangeArrowheads="1"/>
          </p:cNvSpPr>
          <p:nvPr/>
        </p:nvSpPr>
        <p:spPr bwMode="auto">
          <a:xfrm>
            <a:off x="7908073" y="363335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9" name="Line 60"/>
          <p:cNvSpPr>
            <a:spLocks noChangeShapeType="1"/>
          </p:cNvSpPr>
          <p:nvPr/>
        </p:nvSpPr>
        <p:spPr bwMode="auto">
          <a:xfrm>
            <a:off x="8110459" y="372535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Rectangle 59"/>
          <p:cNvSpPr>
            <a:spLocks noChangeArrowheads="1"/>
          </p:cNvSpPr>
          <p:nvPr/>
        </p:nvSpPr>
        <p:spPr bwMode="auto">
          <a:xfrm>
            <a:off x="7908073" y="314207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131" name="Rectangle 10"/>
          <p:cNvSpPr>
            <a:spLocks noChangeArrowheads="1"/>
          </p:cNvSpPr>
          <p:nvPr/>
        </p:nvSpPr>
        <p:spPr bwMode="auto">
          <a:xfrm>
            <a:off x="9546933" y="3797827"/>
            <a:ext cx="97462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(monomer)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2" name="Rectangle 27"/>
          <p:cNvSpPr>
            <a:spLocks noChangeArrowheads="1"/>
          </p:cNvSpPr>
          <p:nvPr/>
        </p:nvSpPr>
        <p:spPr bwMode="auto">
          <a:xfrm>
            <a:off x="8970064" y="2239144"/>
            <a:ext cx="36227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POPC</a:t>
            </a:r>
            <a:endParaRPr kumimoji="0" lang="de-DE" alt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Freeform 32"/>
          <p:cNvSpPr>
            <a:spLocks/>
          </p:cNvSpPr>
          <p:nvPr/>
        </p:nvSpPr>
        <p:spPr bwMode="auto">
          <a:xfrm>
            <a:off x="9025203" y="2436733"/>
            <a:ext cx="252000" cy="45719"/>
          </a:xfrm>
          <a:custGeom>
            <a:avLst/>
            <a:gdLst>
              <a:gd name="T0" fmla="*/ 0 w 415"/>
              <a:gd name="T1" fmla="*/ 415 w 415"/>
              <a:gd name="T2" fmla="*/ 415 w 4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15">
                <a:moveTo>
                  <a:pt x="0" y="0"/>
                </a:moveTo>
                <a:lnTo>
                  <a:pt x="415" y="0"/>
                </a:lnTo>
                <a:lnTo>
                  <a:pt x="415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000"/>
          </a:p>
        </p:txBody>
      </p:sp>
      <p:grpSp>
        <p:nvGrpSpPr>
          <p:cNvPr id="184" name="Gruppieren 183"/>
          <p:cNvGrpSpPr/>
          <p:nvPr/>
        </p:nvGrpSpPr>
        <p:grpSpPr>
          <a:xfrm>
            <a:off x="1435726" y="3282230"/>
            <a:ext cx="2458763" cy="601895"/>
            <a:chOff x="1334126" y="173367"/>
            <a:chExt cx="2458763" cy="601895"/>
          </a:xfrm>
        </p:grpSpPr>
        <p:sp>
          <p:nvSpPr>
            <p:cNvPr id="141" name="Rectangle 27"/>
            <p:cNvSpPr>
              <a:spLocks noChangeArrowheads="1"/>
            </p:cNvSpPr>
            <p:nvPr/>
          </p:nvSpPr>
          <p:spPr bwMode="auto">
            <a:xfrm>
              <a:off x="1451797" y="382958"/>
              <a:ext cx="2340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C83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Textfeld 141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1334126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43" name="Textfeld 142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1535991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44" name="Textfeld 143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1778711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45" name="Textfeld 144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1979716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46" name="Freeform 32"/>
            <p:cNvSpPr>
              <a:spLocks/>
            </p:cNvSpPr>
            <p:nvPr/>
          </p:nvSpPr>
          <p:spPr bwMode="auto">
            <a:xfrm>
              <a:off x="1424816" y="580547"/>
              <a:ext cx="288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47" name="Rectangle 27"/>
            <p:cNvSpPr>
              <a:spLocks noChangeArrowheads="1"/>
            </p:cNvSpPr>
            <p:nvPr/>
          </p:nvSpPr>
          <p:spPr bwMode="auto">
            <a:xfrm>
              <a:off x="1853641" y="382958"/>
              <a:ext cx="3045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C100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Freeform 32"/>
            <p:cNvSpPr>
              <a:spLocks/>
            </p:cNvSpPr>
            <p:nvPr/>
          </p:nvSpPr>
          <p:spPr bwMode="auto">
            <a:xfrm>
              <a:off x="1879927" y="580547"/>
              <a:ext cx="252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49" name="Rectangle 27"/>
            <p:cNvSpPr>
              <a:spLocks noChangeArrowheads="1"/>
            </p:cNvSpPr>
            <p:nvPr/>
          </p:nvSpPr>
          <p:spPr bwMode="auto">
            <a:xfrm>
              <a:off x="2316985" y="382958"/>
              <a:ext cx="2340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C83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2206455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51" name="Textfeld 150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2403558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52" name="Textfeld 151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2646278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53" name="Textfeld 152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2847283" y="529041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54" name="Freeform 32"/>
            <p:cNvSpPr>
              <a:spLocks/>
            </p:cNvSpPr>
            <p:nvPr/>
          </p:nvSpPr>
          <p:spPr bwMode="auto">
            <a:xfrm>
              <a:off x="2290004" y="580547"/>
              <a:ext cx="288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55" name="Rectangle 27"/>
            <p:cNvSpPr>
              <a:spLocks noChangeArrowheads="1"/>
            </p:cNvSpPr>
            <p:nvPr/>
          </p:nvSpPr>
          <p:spPr bwMode="auto">
            <a:xfrm>
              <a:off x="2721208" y="382958"/>
              <a:ext cx="3045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C100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Freeform 32"/>
            <p:cNvSpPr>
              <a:spLocks/>
            </p:cNvSpPr>
            <p:nvPr/>
          </p:nvSpPr>
          <p:spPr bwMode="auto">
            <a:xfrm>
              <a:off x="2747494" y="580547"/>
              <a:ext cx="252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57" name="Rectangle 6"/>
            <p:cNvSpPr>
              <a:spLocks noChangeArrowheads="1"/>
            </p:cNvSpPr>
            <p:nvPr/>
          </p:nvSpPr>
          <p:spPr bwMode="auto">
            <a:xfrm>
              <a:off x="3220616" y="575207"/>
              <a:ext cx="5722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L-685,458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Freeform 49"/>
            <p:cNvSpPr>
              <a:spLocks/>
            </p:cNvSpPr>
            <p:nvPr/>
          </p:nvSpPr>
          <p:spPr bwMode="auto">
            <a:xfrm>
              <a:off x="1425448" y="356823"/>
              <a:ext cx="720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ln w="12700"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Rectangle 50"/>
            <p:cNvSpPr>
              <a:spLocks noChangeArrowheads="1"/>
            </p:cNvSpPr>
            <p:nvPr/>
          </p:nvSpPr>
          <p:spPr bwMode="auto">
            <a:xfrm>
              <a:off x="1649324" y="173367"/>
              <a:ext cx="29335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DDM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0" name="Freeform 49"/>
            <p:cNvSpPr>
              <a:spLocks/>
            </p:cNvSpPr>
            <p:nvPr/>
          </p:nvSpPr>
          <p:spPr bwMode="auto">
            <a:xfrm>
              <a:off x="2279494" y="356823"/>
              <a:ext cx="720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ln w="12700"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Rectangle 50"/>
            <p:cNvSpPr>
              <a:spLocks noChangeArrowheads="1"/>
            </p:cNvSpPr>
            <p:nvPr/>
          </p:nvSpPr>
          <p:spPr bwMode="auto">
            <a:xfrm>
              <a:off x="2468906" y="173367"/>
              <a:ext cx="3622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POPC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pSp>
        <p:nvGrpSpPr>
          <p:cNvPr id="183" name="Gruppieren 182"/>
          <p:cNvGrpSpPr/>
          <p:nvPr/>
        </p:nvGrpSpPr>
        <p:grpSpPr>
          <a:xfrm>
            <a:off x="1603423" y="306352"/>
            <a:ext cx="2458763" cy="601895"/>
            <a:chOff x="4655176" y="181172"/>
            <a:chExt cx="2458763" cy="601895"/>
          </a:xfrm>
        </p:grpSpPr>
        <p:sp>
          <p:nvSpPr>
            <p:cNvPr id="162" name="Rectangle 27"/>
            <p:cNvSpPr>
              <a:spLocks noChangeArrowheads="1"/>
            </p:cNvSpPr>
            <p:nvPr/>
          </p:nvSpPr>
          <p:spPr bwMode="auto">
            <a:xfrm>
              <a:off x="4772847" y="390763"/>
              <a:ext cx="2340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C83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Textfeld 162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4655176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64" name="Textfeld 163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4857041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65" name="Textfeld 164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5099761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66" name="Textfeld 165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5300766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67" name="Freeform 32"/>
            <p:cNvSpPr>
              <a:spLocks/>
            </p:cNvSpPr>
            <p:nvPr/>
          </p:nvSpPr>
          <p:spPr bwMode="auto">
            <a:xfrm>
              <a:off x="4745866" y="588352"/>
              <a:ext cx="288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68" name="Rectangle 27"/>
            <p:cNvSpPr>
              <a:spLocks noChangeArrowheads="1"/>
            </p:cNvSpPr>
            <p:nvPr/>
          </p:nvSpPr>
          <p:spPr bwMode="auto">
            <a:xfrm>
              <a:off x="5174691" y="390763"/>
              <a:ext cx="3045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C100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Freeform 32"/>
            <p:cNvSpPr>
              <a:spLocks/>
            </p:cNvSpPr>
            <p:nvPr/>
          </p:nvSpPr>
          <p:spPr bwMode="auto">
            <a:xfrm>
              <a:off x="5200977" y="588352"/>
              <a:ext cx="252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70" name="Rectangle 27"/>
            <p:cNvSpPr>
              <a:spLocks noChangeArrowheads="1"/>
            </p:cNvSpPr>
            <p:nvPr/>
          </p:nvSpPr>
          <p:spPr bwMode="auto">
            <a:xfrm>
              <a:off x="5638035" y="390763"/>
              <a:ext cx="2340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C83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Textfeld 170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5527505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72" name="Textfeld 171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5724608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73" name="Textfeld 172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5967328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−</a:t>
              </a:r>
            </a:p>
          </p:txBody>
        </p:sp>
        <p:sp>
          <p:nvSpPr>
            <p:cNvPr id="174" name="Textfeld 173">
              <a:extLst>
                <a:ext uri="{FF2B5EF4-FFF2-40B4-BE49-F238E27FC236}">
                  <a16:creationId xmlns:a16="http://schemas.microsoft.com/office/drawing/2014/main" id="{8546375A-82AF-304F-8909-4178E5FF3C46}"/>
                </a:ext>
              </a:extLst>
            </p:cNvPr>
            <p:cNvSpPr txBox="1"/>
            <p:nvPr/>
          </p:nvSpPr>
          <p:spPr>
            <a:xfrm>
              <a:off x="6168333" y="536846"/>
              <a:ext cx="260008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0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75" name="Freeform 32"/>
            <p:cNvSpPr>
              <a:spLocks/>
            </p:cNvSpPr>
            <p:nvPr/>
          </p:nvSpPr>
          <p:spPr bwMode="auto">
            <a:xfrm>
              <a:off x="5611054" y="588352"/>
              <a:ext cx="288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76" name="Rectangle 27"/>
            <p:cNvSpPr>
              <a:spLocks noChangeArrowheads="1"/>
            </p:cNvSpPr>
            <p:nvPr/>
          </p:nvSpPr>
          <p:spPr bwMode="auto">
            <a:xfrm>
              <a:off x="6042258" y="390763"/>
              <a:ext cx="3045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C100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auto">
            <a:xfrm>
              <a:off x="6068544" y="588352"/>
              <a:ext cx="252000" cy="45719"/>
            </a:xfrm>
            <a:custGeom>
              <a:avLst/>
              <a:gdLst>
                <a:gd name="T0" fmla="*/ 0 w 415"/>
                <a:gd name="T1" fmla="*/ 415 w 415"/>
                <a:gd name="T2" fmla="*/ 415 w 41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5">
                  <a:moveTo>
                    <a:pt x="0" y="0"/>
                  </a:moveTo>
                  <a:lnTo>
                    <a:pt x="415" y="0"/>
                  </a:lnTo>
                  <a:lnTo>
                    <a:pt x="415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/>
            </a:p>
          </p:txBody>
        </p:sp>
        <p:sp>
          <p:nvSpPr>
            <p:cNvPr id="178" name="Rectangle 6"/>
            <p:cNvSpPr>
              <a:spLocks noChangeArrowheads="1"/>
            </p:cNvSpPr>
            <p:nvPr/>
          </p:nvSpPr>
          <p:spPr bwMode="auto">
            <a:xfrm>
              <a:off x="6541666" y="583012"/>
              <a:ext cx="5722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L-685,458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Freeform 49"/>
            <p:cNvSpPr>
              <a:spLocks/>
            </p:cNvSpPr>
            <p:nvPr/>
          </p:nvSpPr>
          <p:spPr bwMode="auto">
            <a:xfrm>
              <a:off x="4746498" y="364628"/>
              <a:ext cx="720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ln w="12700"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Rectangle 50"/>
            <p:cNvSpPr>
              <a:spLocks noChangeArrowheads="1"/>
            </p:cNvSpPr>
            <p:nvPr/>
          </p:nvSpPr>
          <p:spPr bwMode="auto">
            <a:xfrm>
              <a:off x="4970374" y="181172"/>
              <a:ext cx="29335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DDM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81" name="Freeform 49"/>
            <p:cNvSpPr>
              <a:spLocks/>
            </p:cNvSpPr>
            <p:nvPr/>
          </p:nvSpPr>
          <p:spPr bwMode="auto">
            <a:xfrm>
              <a:off x="5600544" y="364628"/>
              <a:ext cx="720000" cy="0"/>
            </a:xfrm>
            <a:custGeom>
              <a:avLst/>
              <a:gdLst>
                <a:gd name="T0" fmla="*/ 0 w 1643"/>
                <a:gd name="T1" fmla="*/ 1643 w 1643"/>
                <a:gd name="T2" fmla="*/ 1643 w 16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643">
                  <a:moveTo>
                    <a:pt x="0" y="0"/>
                  </a:moveTo>
                  <a:lnTo>
                    <a:pt x="1643" y="0"/>
                  </a:lnTo>
                  <a:lnTo>
                    <a:pt x="1643" y="0"/>
                  </a:lnTo>
                </a:path>
              </a:pathLst>
            </a:custGeom>
            <a:ln w="12700"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Rectangle 50"/>
            <p:cNvSpPr>
              <a:spLocks noChangeArrowheads="1"/>
            </p:cNvSpPr>
            <p:nvPr/>
          </p:nvSpPr>
          <p:spPr bwMode="auto">
            <a:xfrm>
              <a:off x="5789956" y="181172"/>
              <a:ext cx="3622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POPC</a:t>
              </a:r>
              <a:endPara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185" name="Rectangle 12"/>
          <p:cNvSpPr>
            <a:spLocks noChangeArrowheads="1"/>
          </p:cNvSpPr>
          <p:nvPr/>
        </p:nvSpPr>
        <p:spPr bwMode="auto">
          <a:xfrm>
            <a:off x="3577489" y="5181406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6" name="Rectangle 10"/>
          <p:cNvSpPr>
            <a:spLocks noChangeArrowheads="1"/>
          </p:cNvSpPr>
          <p:nvPr/>
        </p:nvSpPr>
        <p:spPr bwMode="auto">
          <a:xfrm>
            <a:off x="3577489" y="5568455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7" name="Rectangle 12"/>
          <p:cNvSpPr>
            <a:spLocks noChangeArrowheads="1"/>
          </p:cNvSpPr>
          <p:nvPr/>
        </p:nvSpPr>
        <p:spPr bwMode="auto">
          <a:xfrm>
            <a:off x="3640960" y="2295784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C100-His</a:t>
            </a:r>
            <a:r>
              <a:rPr kumimoji="0" lang="de-DE" altLang="de-DE" sz="1200" b="0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</a:t>
            </a:r>
            <a:endParaRPr kumimoji="0" lang="de-DE" altLang="de-DE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8" name="Rectangle 59"/>
          <p:cNvSpPr>
            <a:spLocks noChangeArrowheads="1"/>
          </p:cNvSpPr>
          <p:nvPr/>
        </p:nvSpPr>
        <p:spPr bwMode="auto">
          <a:xfrm>
            <a:off x="1295788" y="2534987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9" name="Line 60"/>
          <p:cNvSpPr>
            <a:spLocks noChangeShapeType="1"/>
          </p:cNvSpPr>
          <p:nvPr/>
        </p:nvSpPr>
        <p:spPr bwMode="auto">
          <a:xfrm>
            <a:off x="1413216" y="262732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Rectangle 59"/>
          <p:cNvSpPr>
            <a:spLocks noChangeArrowheads="1"/>
          </p:cNvSpPr>
          <p:nvPr/>
        </p:nvSpPr>
        <p:spPr bwMode="auto">
          <a:xfrm>
            <a:off x="1295788" y="2723113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1" name="Line 60"/>
          <p:cNvSpPr>
            <a:spLocks noChangeShapeType="1"/>
          </p:cNvSpPr>
          <p:nvPr/>
        </p:nvSpPr>
        <p:spPr bwMode="auto">
          <a:xfrm>
            <a:off x="1413216" y="281544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Rectangle 59"/>
          <p:cNvSpPr>
            <a:spLocks noChangeArrowheads="1"/>
          </p:cNvSpPr>
          <p:nvPr/>
        </p:nvSpPr>
        <p:spPr bwMode="auto">
          <a:xfrm>
            <a:off x="1210830" y="223841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3" name="Line 60"/>
          <p:cNvSpPr>
            <a:spLocks noChangeShapeType="1"/>
          </p:cNvSpPr>
          <p:nvPr/>
        </p:nvSpPr>
        <p:spPr bwMode="auto">
          <a:xfrm>
            <a:off x="1413216" y="229740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Rectangle 59"/>
          <p:cNvSpPr>
            <a:spLocks noChangeArrowheads="1"/>
          </p:cNvSpPr>
          <p:nvPr/>
        </p:nvSpPr>
        <p:spPr bwMode="auto">
          <a:xfrm>
            <a:off x="1210830" y="212182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5" name="Line 60"/>
          <p:cNvSpPr>
            <a:spLocks noChangeShapeType="1"/>
          </p:cNvSpPr>
          <p:nvPr/>
        </p:nvSpPr>
        <p:spPr bwMode="auto">
          <a:xfrm>
            <a:off x="1413216" y="222844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Rectangle 59"/>
          <p:cNvSpPr>
            <a:spLocks noChangeArrowheads="1"/>
          </p:cNvSpPr>
          <p:nvPr/>
        </p:nvSpPr>
        <p:spPr bwMode="auto">
          <a:xfrm>
            <a:off x="1125870" y="1142279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7" name="Line 60"/>
          <p:cNvSpPr>
            <a:spLocks noChangeShapeType="1"/>
          </p:cNvSpPr>
          <p:nvPr/>
        </p:nvSpPr>
        <p:spPr bwMode="auto">
          <a:xfrm>
            <a:off x="1413216" y="123427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Rectangle 59"/>
          <p:cNvSpPr>
            <a:spLocks noChangeArrowheads="1"/>
          </p:cNvSpPr>
          <p:nvPr/>
        </p:nvSpPr>
        <p:spPr bwMode="auto">
          <a:xfrm>
            <a:off x="1210830" y="130550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99" name="Line 60"/>
          <p:cNvSpPr>
            <a:spLocks noChangeShapeType="1"/>
          </p:cNvSpPr>
          <p:nvPr/>
        </p:nvSpPr>
        <p:spPr bwMode="auto">
          <a:xfrm>
            <a:off x="1413216" y="139750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Line 60"/>
          <p:cNvSpPr>
            <a:spLocks noChangeShapeType="1"/>
          </p:cNvSpPr>
          <p:nvPr/>
        </p:nvSpPr>
        <p:spPr bwMode="auto">
          <a:xfrm>
            <a:off x="1413216" y="157200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Rectangle 59"/>
          <p:cNvSpPr>
            <a:spLocks noChangeArrowheads="1"/>
          </p:cNvSpPr>
          <p:nvPr/>
        </p:nvSpPr>
        <p:spPr bwMode="auto">
          <a:xfrm>
            <a:off x="1210830" y="165813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202" name="Line 60"/>
          <p:cNvSpPr>
            <a:spLocks noChangeShapeType="1"/>
          </p:cNvSpPr>
          <p:nvPr/>
        </p:nvSpPr>
        <p:spPr bwMode="auto">
          <a:xfrm>
            <a:off x="1413216" y="175012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Rectangle 59"/>
          <p:cNvSpPr>
            <a:spLocks noChangeArrowheads="1"/>
          </p:cNvSpPr>
          <p:nvPr/>
        </p:nvSpPr>
        <p:spPr bwMode="auto">
          <a:xfrm>
            <a:off x="1210830" y="183298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4" name="Line 60"/>
          <p:cNvSpPr>
            <a:spLocks noChangeShapeType="1"/>
          </p:cNvSpPr>
          <p:nvPr/>
        </p:nvSpPr>
        <p:spPr bwMode="auto">
          <a:xfrm>
            <a:off x="1413216" y="192498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Rectangle 59"/>
          <p:cNvSpPr>
            <a:spLocks noChangeArrowheads="1"/>
          </p:cNvSpPr>
          <p:nvPr/>
        </p:nvSpPr>
        <p:spPr bwMode="auto">
          <a:xfrm>
            <a:off x="1210830" y="1479671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06" name="Rectangle 59"/>
          <p:cNvSpPr>
            <a:spLocks noChangeArrowheads="1"/>
          </p:cNvSpPr>
          <p:nvPr/>
        </p:nvSpPr>
        <p:spPr bwMode="auto">
          <a:xfrm>
            <a:off x="1131511" y="542302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7" name="Line 60"/>
          <p:cNvSpPr>
            <a:spLocks noChangeShapeType="1"/>
          </p:cNvSpPr>
          <p:nvPr/>
        </p:nvSpPr>
        <p:spPr bwMode="auto">
          <a:xfrm>
            <a:off x="1248939" y="551536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Rectangle 59"/>
          <p:cNvSpPr>
            <a:spLocks noChangeArrowheads="1"/>
          </p:cNvSpPr>
          <p:nvPr/>
        </p:nvSpPr>
        <p:spPr bwMode="auto">
          <a:xfrm>
            <a:off x="1131511" y="5611155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9" name="Line 60"/>
          <p:cNvSpPr>
            <a:spLocks noChangeShapeType="1"/>
          </p:cNvSpPr>
          <p:nvPr/>
        </p:nvSpPr>
        <p:spPr bwMode="auto">
          <a:xfrm>
            <a:off x="1248939" y="570348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Rectangle 59"/>
          <p:cNvSpPr>
            <a:spLocks noChangeArrowheads="1"/>
          </p:cNvSpPr>
          <p:nvPr/>
        </p:nvSpPr>
        <p:spPr bwMode="auto">
          <a:xfrm>
            <a:off x="1046553" y="513915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1" name="Line 60"/>
          <p:cNvSpPr>
            <a:spLocks noChangeShapeType="1"/>
          </p:cNvSpPr>
          <p:nvPr/>
        </p:nvSpPr>
        <p:spPr bwMode="auto">
          <a:xfrm>
            <a:off x="1248939" y="519814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Rectangle 59"/>
          <p:cNvSpPr>
            <a:spLocks noChangeArrowheads="1"/>
          </p:cNvSpPr>
          <p:nvPr/>
        </p:nvSpPr>
        <p:spPr bwMode="auto">
          <a:xfrm>
            <a:off x="1046553" y="502256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3" name="Line 60"/>
          <p:cNvSpPr>
            <a:spLocks noChangeShapeType="1"/>
          </p:cNvSpPr>
          <p:nvPr/>
        </p:nvSpPr>
        <p:spPr bwMode="auto">
          <a:xfrm>
            <a:off x="1248939" y="512918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Rectangle 59"/>
          <p:cNvSpPr>
            <a:spLocks noChangeArrowheads="1"/>
          </p:cNvSpPr>
          <p:nvPr/>
        </p:nvSpPr>
        <p:spPr bwMode="auto">
          <a:xfrm>
            <a:off x="961593" y="4100171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5" name="Line 60"/>
          <p:cNvSpPr>
            <a:spLocks noChangeShapeType="1"/>
          </p:cNvSpPr>
          <p:nvPr/>
        </p:nvSpPr>
        <p:spPr bwMode="auto">
          <a:xfrm>
            <a:off x="1248939" y="419217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Rectangle 59"/>
          <p:cNvSpPr>
            <a:spLocks noChangeArrowheads="1"/>
          </p:cNvSpPr>
          <p:nvPr/>
        </p:nvSpPr>
        <p:spPr bwMode="auto">
          <a:xfrm>
            <a:off x="1046553" y="427610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217" name="Line 60"/>
          <p:cNvSpPr>
            <a:spLocks noChangeShapeType="1"/>
          </p:cNvSpPr>
          <p:nvPr/>
        </p:nvSpPr>
        <p:spPr bwMode="auto">
          <a:xfrm>
            <a:off x="1248939" y="436809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Line 60"/>
          <p:cNvSpPr>
            <a:spLocks noChangeShapeType="1"/>
          </p:cNvSpPr>
          <p:nvPr/>
        </p:nvSpPr>
        <p:spPr bwMode="auto">
          <a:xfrm>
            <a:off x="1248939" y="451084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Rectangle 59"/>
          <p:cNvSpPr>
            <a:spLocks noChangeArrowheads="1"/>
          </p:cNvSpPr>
          <p:nvPr/>
        </p:nvSpPr>
        <p:spPr bwMode="auto">
          <a:xfrm>
            <a:off x="1046553" y="4596972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220" name="Line 60"/>
          <p:cNvSpPr>
            <a:spLocks noChangeShapeType="1"/>
          </p:cNvSpPr>
          <p:nvPr/>
        </p:nvSpPr>
        <p:spPr bwMode="auto">
          <a:xfrm>
            <a:off x="1248939" y="468897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Rectangle 59"/>
          <p:cNvSpPr>
            <a:spLocks noChangeArrowheads="1"/>
          </p:cNvSpPr>
          <p:nvPr/>
        </p:nvSpPr>
        <p:spPr bwMode="auto">
          <a:xfrm>
            <a:off x="1046553" y="477182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2" name="Line 60"/>
          <p:cNvSpPr>
            <a:spLocks noChangeShapeType="1"/>
          </p:cNvSpPr>
          <p:nvPr/>
        </p:nvSpPr>
        <p:spPr bwMode="auto">
          <a:xfrm>
            <a:off x="1248939" y="486382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Rectangle 59"/>
          <p:cNvSpPr>
            <a:spLocks noChangeArrowheads="1"/>
          </p:cNvSpPr>
          <p:nvPr/>
        </p:nvSpPr>
        <p:spPr bwMode="auto">
          <a:xfrm>
            <a:off x="1046553" y="441851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" name="Rechteck 1"/>
          <p:cNvSpPr/>
          <p:nvPr/>
        </p:nvSpPr>
        <p:spPr>
          <a:xfrm>
            <a:off x="1605786" y="2453715"/>
            <a:ext cx="492239" cy="551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Rechteck 133"/>
          <p:cNvSpPr/>
          <p:nvPr/>
        </p:nvSpPr>
        <p:spPr>
          <a:xfrm>
            <a:off x="2501758" y="2461425"/>
            <a:ext cx="492239" cy="551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Rechteck 134"/>
          <p:cNvSpPr/>
          <p:nvPr/>
        </p:nvSpPr>
        <p:spPr>
          <a:xfrm>
            <a:off x="1408412" y="5384928"/>
            <a:ext cx="492239" cy="551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6" name="Rechteck 135"/>
          <p:cNvSpPr/>
          <p:nvPr/>
        </p:nvSpPr>
        <p:spPr>
          <a:xfrm>
            <a:off x="2321943" y="5384928"/>
            <a:ext cx="492239" cy="5517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7" name="Rechteck 136"/>
          <p:cNvSpPr/>
          <p:nvPr/>
        </p:nvSpPr>
        <p:spPr>
          <a:xfrm>
            <a:off x="8369350" y="3815819"/>
            <a:ext cx="425380" cy="1987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9" name="Rechteck 138"/>
          <p:cNvSpPr/>
          <p:nvPr/>
        </p:nvSpPr>
        <p:spPr>
          <a:xfrm>
            <a:off x="8949343" y="3797215"/>
            <a:ext cx="425380" cy="1987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8" name="Textfeld 30"/>
          <p:cNvSpPr txBox="1"/>
          <p:nvPr/>
        </p:nvSpPr>
        <p:spPr>
          <a:xfrm>
            <a:off x="1089032" y="935927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feld 30"/>
          <p:cNvSpPr txBox="1"/>
          <p:nvPr/>
        </p:nvSpPr>
        <p:spPr>
          <a:xfrm>
            <a:off x="925557" y="3878532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feld 30"/>
          <p:cNvSpPr txBox="1"/>
          <p:nvPr/>
        </p:nvSpPr>
        <p:spPr>
          <a:xfrm>
            <a:off x="7787601" y="2484251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Rectangle 10"/>
          <p:cNvSpPr>
            <a:spLocks noChangeArrowheads="1"/>
          </p:cNvSpPr>
          <p:nvPr/>
        </p:nvSpPr>
        <p:spPr bwMode="auto">
          <a:xfrm>
            <a:off x="9546933" y="3330238"/>
            <a:ext cx="742191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(dimer)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26" name="Rectangle 10"/>
          <p:cNvSpPr>
            <a:spLocks noChangeArrowheads="1"/>
          </p:cNvSpPr>
          <p:nvPr/>
        </p:nvSpPr>
        <p:spPr bwMode="auto">
          <a:xfrm>
            <a:off x="9546933" y="4019379"/>
            <a:ext cx="1606209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PSH (</a:t>
            </a:r>
            <a:r>
              <a:rPr lang="en-US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degradation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5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product</a:t>
            </a:r>
            <a:r>
              <a:rPr lang="de-DE" altLang="de-DE" sz="1050" dirty="0" smtClean="0">
                <a:solidFill>
                  <a:srgbClr val="000000"/>
                </a:solidFill>
                <a:cs typeface="Arial" panose="020B0604020202020204" pitchFamily="34" charset="0"/>
              </a:rPr>
              <a:t>)</a:t>
            </a:r>
            <a:endParaRPr kumimoji="0" lang="de-DE" altLang="de-DE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58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Breitbild</PresentationFormat>
  <Paragraphs>75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19</cp:revision>
  <dcterms:created xsi:type="dcterms:W3CDTF">2022-01-07T11:19:36Z</dcterms:created>
  <dcterms:modified xsi:type="dcterms:W3CDTF">2022-05-03T09:25:13Z</dcterms:modified>
</cp:coreProperties>
</file>