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56" r:id="rId1"/>
  </p:sldMasterIdLst>
  <p:notesMasterIdLst>
    <p:notesMasterId r:id="rId3"/>
  </p:notesMasterIdLst>
  <p:sldIdLst>
    <p:sldId id="263" r:id="rId2"/>
  </p:sldIdLst>
  <p:sldSz cx="144002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30" autoAdjust="0"/>
    <p:restoredTop sz="96512" autoAdjust="0"/>
  </p:normalViewPr>
  <p:slideViewPr>
    <p:cSldViewPr>
      <p:cViewPr>
        <p:scale>
          <a:sx n="70" d="100"/>
          <a:sy n="70" d="100"/>
        </p:scale>
        <p:origin x="2408" y="9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C299D-E8BA-43C7-B42C-99F97AC0436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CD3CE7-5A82-48B4-A363-EF272FDE0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742742" rtl="0" eaLnBrk="1" latinLnBrk="0" hangingPunct="1">
      <a:defRPr sz="975" kern="1200">
        <a:solidFill>
          <a:schemeClr val="tx1"/>
        </a:solidFill>
        <a:latin typeface="+mn-lt"/>
        <a:ea typeface="+mn-ea"/>
        <a:cs typeface="+mn-cs"/>
      </a:defRPr>
    </a:lvl1pPr>
    <a:lvl2pPr marL="371370" algn="l" defTabSz="742742" rtl="0" eaLnBrk="1" latinLnBrk="0" hangingPunct="1">
      <a:defRPr sz="975" kern="1200">
        <a:solidFill>
          <a:schemeClr val="tx1"/>
        </a:solidFill>
        <a:latin typeface="+mn-lt"/>
        <a:ea typeface="+mn-ea"/>
        <a:cs typeface="+mn-cs"/>
      </a:defRPr>
    </a:lvl2pPr>
    <a:lvl3pPr marL="742742" algn="l" defTabSz="742742" rtl="0" eaLnBrk="1" latinLnBrk="0" hangingPunct="1">
      <a:defRPr sz="975" kern="1200">
        <a:solidFill>
          <a:schemeClr val="tx1"/>
        </a:solidFill>
        <a:latin typeface="+mn-lt"/>
        <a:ea typeface="+mn-ea"/>
        <a:cs typeface="+mn-cs"/>
      </a:defRPr>
    </a:lvl3pPr>
    <a:lvl4pPr marL="1114112" algn="l" defTabSz="742742" rtl="0" eaLnBrk="1" latinLnBrk="0" hangingPunct="1">
      <a:defRPr sz="975" kern="1200">
        <a:solidFill>
          <a:schemeClr val="tx1"/>
        </a:solidFill>
        <a:latin typeface="+mn-lt"/>
        <a:ea typeface="+mn-ea"/>
        <a:cs typeface="+mn-cs"/>
      </a:defRPr>
    </a:lvl4pPr>
    <a:lvl5pPr marL="1485482" algn="l" defTabSz="742742" rtl="0" eaLnBrk="1" latinLnBrk="0" hangingPunct="1">
      <a:defRPr sz="975" kern="1200">
        <a:solidFill>
          <a:schemeClr val="tx1"/>
        </a:solidFill>
        <a:latin typeface="+mn-lt"/>
        <a:ea typeface="+mn-ea"/>
        <a:cs typeface="+mn-cs"/>
      </a:defRPr>
    </a:lvl5pPr>
    <a:lvl6pPr marL="1856852" algn="l" defTabSz="742742" rtl="0" eaLnBrk="1" latinLnBrk="0" hangingPunct="1">
      <a:defRPr sz="975" kern="1200">
        <a:solidFill>
          <a:schemeClr val="tx1"/>
        </a:solidFill>
        <a:latin typeface="+mn-lt"/>
        <a:ea typeface="+mn-ea"/>
        <a:cs typeface="+mn-cs"/>
      </a:defRPr>
    </a:lvl6pPr>
    <a:lvl7pPr marL="2228223" algn="l" defTabSz="742742" rtl="0" eaLnBrk="1" latinLnBrk="0" hangingPunct="1">
      <a:defRPr sz="975" kern="1200">
        <a:solidFill>
          <a:schemeClr val="tx1"/>
        </a:solidFill>
        <a:latin typeface="+mn-lt"/>
        <a:ea typeface="+mn-ea"/>
        <a:cs typeface="+mn-cs"/>
      </a:defRPr>
    </a:lvl7pPr>
    <a:lvl8pPr marL="2599593" algn="l" defTabSz="742742" rtl="0" eaLnBrk="1" latinLnBrk="0" hangingPunct="1">
      <a:defRPr sz="975" kern="1200">
        <a:solidFill>
          <a:schemeClr val="tx1"/>
        </a:solidFill>
        <a:latin typeface="+mn-lt"/>
        <a:ea typeface="+mn-ea"/>
        <a:cs typeface="+mn-cs"/>
      </a:defRPr>
    </a:lvl8pPr>
    <a:lvl9pPr marL="2970964" algn="l" defTabSz="742742" rtl="0" eaLnBrk="1" latinLnBrk="0" hangingPunct="1">
      <a:defRPr sz="97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(D) Lysates of testicular tissues from </a:t>
            </a:r>
            <a:r>
              <a:rPr lang="en-US" altLang="zh-CN" sz="1800" i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Cep78</a:t>
            </a:r>
            <a:r>
              <a:rPr lang="en-US" altLang="zh-CN" sz="1800" i="1" baseline="300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+/-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and </a:t>
            </a:r>
            <a:r>
              <a:rPr lang="en-US" altLang="zh-CN" sz="1800" i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Cep78</a:t>
            </a:r>
            <a:r>
              <a:rPr lang="en-US" altLang="zh-CN" sz="1800" i="1" baseline="300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-/-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male mice were immunoprecipitated with anti-Ift20 antibody in 1% SDS and then immunoblotted with anti-Ttc21a, anti-Cep78 or anti-Ift20 antibodies. * To balance the protein amount of Ift20 and Ttc21a between </a:t>
            </a:r>
            <a:r>
              <a:rPr lang="en-US" altLang="zh-CN" sz="1800" i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Cep78</a:t>
            </a:r>
            <a:r>
              <a:rPr lang="en-US" altLang="zh-CN" sz="1800" baseline="300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+/-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and </a:t>
            </a:r>
            <a:r>
              <a:rPr lang="en-US" altLang="zh-CN" sz="1800" i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Cep78</a:t>
            </a:r>
            <a:r>
              <a:rPr lang="en-US" altLang="zh-CN" sz="1800" baseline="300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-/-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, the input and immunoprecipitation protein amount of </a:t>
            </a:r>
            <a:r>
              <a:rPr lang="en-US" altLang="zh-CN" sz="1800" i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Cep78</a:t>
            </a:r>
            <a:r>
              <a:rPr lang="en-US" altLang="zh-CN" sz="1800" baseline="300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-/-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was 3 times of </a:t>
            </a:r>
            <a:r>
              <a:rPr lang="en-US" altLang="zh-CN" sz="1800" i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Cep78</a:t>
            </a:r>
            <a:r>
              <a:rPr lang="en-US" altLang="zh-CN" sz="1800" baseline="300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+/-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028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0027" y="1472842"/>
            <a:ext cx="10800160" cy="3133172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4726842"/>
            <a:ext cx="10800160" cy="2172804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046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73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79142"/>
            <a:ext cx="3105046" cy="76266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79142"/>
            <a:ext cx="9135135" cy="76266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28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158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4" y="2243636"/>
            <a:ext cx="12420184" cy="3743557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4" y="6022609"/>
            <a:ext cx="12420184" cy="1968648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652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2395710"/>
            <a:ext cx="6120091" cy="571012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2395710"/>
            <a:ext cx="6120091" cy="571012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80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479143"/>
            <a:ext cx="12420184" cy="173949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1" y="2206137"/>
            <a:ext cx="6091965" cy="1081194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1" y="3287331"/>
            <a:ext cx="6091965" cy="483516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8" y="2206137"/>
            <a:ext cx="6121966" cy="1081194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8" y="3287331"/>
            <a:ext cx="6121966" cy="483516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37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233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432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599969"/>
            <a:ext cx="4644443" cy="2099892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1295767"/>
            <a:ext cx="7290108" cy="6395505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699862"/>
            <a:ext cx="4644443" cy="5001827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512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599969"/>
            <a:ext cx="4644443" cy="2099892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1295767"/>
            <a:ext cx="7290108" cy="6395505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699862"/>
            <a:ext cx="4644443" cy="5001827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992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79143"/>
            <a:ext cx="12420184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395710"/>
            <a:ext cx="12420184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8341239"/>
            <a:ext cx="324004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8341239"/>
            <a:ext cx="4860072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8341239"/>
            <a:ext cx="324004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90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microsoft.com/office/2007/relationships/hdphoto" Target="../media/hdphoto3.wdp"/><Relationship Id="rId26" Type="http://schemas.openxmlformats.org/officeDocument/2006/relationships/image" Target="../media/image20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3.png"/><Relationship Id="rId25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microsoft.com/office/2007/relationships/hdphoto" Target="../media/hdphoto2.wdp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18.png"/><Relationship Id="rId5" Type="http://schemas.openxmlformats.org/officeDocument/2006/relationships/image" Target="../media/image3.png"/><Relationship Id="rId15" Type="http://schemas.openxmlformats.org/officeDocument/2006/relationships/image" Target="../media/image12.png"/><Relationship Id="rId23" Type="http://schemas.openxmlformats.org/officeDocument/2006/relationships/image" Target="../media/image17.png"/><Relationship Id="rId10" Type="http://schemas.openxmlformats.org/officeDocument/2006/relationships/image" Target="../media/image8.png"/><Relationship Id="rId19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microsoft.com/office/2007/relationships/hdphoto" Target="../media/hdphoto1.wdp"/><Relationship Id="rId22" Type="http://schemas.microsoft.com/office/2007/relationships/hdphoto" Target="../media/hdphoto4.wdp"/><Relationship Id="rId27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文本框 1217">
            <a:extLst>
              <a:ext uri="{FF2B5EF4-FFF2-40B4-BE49-F238E27FC236}">
                <a16:creationId xmlns:a16="http://schemas.microsoft.com/office/drawing/2014/main" id="{D0DA91D6-1874-DA49-B35E-660F426902E3}"/>
              </a:ext>
            </a:extLst>
          </p:cNvPr>
          <p:cNvSpPr txBox="1"/>
          <p:nvPr/>
        </p:nvSpPr>
        <p:spPr>
          <a:xfrm>
            <a:off x="1007418" y="683351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P( Row 1-2 )</a:t>
            </a:r>
            <a:endParaRPr kumimoji="1"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1" name="图片 1220">
            <a:extLst>
              <a:ext uri="{FF2B5EF4-FFF2-40B4-BE49-F238E27FC236}">
                <a16:creationId xmlns:a16="http://schemas.microsoft.com/office/drawing/2014/main" id="{D4711CF8-4E99-BA43-BEE3-A8976AB591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355" t="39797" r="32317" b="18876"/>
          <a:stretch/>
        </p:blipFill>
        <p:spPr>
          <a:xfrm>
            <a:off x="1655490" y="4859809"/>
            <a:ext cx="2873670" cy="2873668"/>
          </a:xfrm>
          <a:prstGeom prst="rect">
            <a:avLst/>
          </a:prstGeom>
        </p:spPr>
      </p:pic>
      <p:pic>
        <p:nvPicPr>
          <p:cNvPr id="1222" name="图片 1221">
            <a:extLst>
              <a:ext uri="{FF2B5EF4-FFF2-40B4-BE49-F238E27FC236}">
                <a16:creationId xmlns:a16="http://schemas.microsoft.com/office/drawing/2014/main" id="{2CC30ECB-7BEA-2644-A9BD-F5FFDFA2C1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561" t="32226" r="43074" b="32409"/>
          <a:stretch/>
        </p:blipFill>
        <p:spPr>
          <a:xfrm>
            <a:off x="9576370" y="1907481"/>
            <a:ext cx="2880320" cy="2880320"/>
          </a:xfrm>
          <a:prstGeom prst="rect">
            <a:avLst/>
          </a:prstGeom>
        </p:spPr>
      </p:pic>
      <p:pic>
        <p:nvPicPr>
          <p:cNvPr id="1223" name="图片 1222">
            <a:extLst>
              <a:ext uri="{FF2B5EF4-FFF2-40B4-BE49-F238E27FC236}">
                <a16:creationId xmlns:a16="http://schemas.microsoft.com/office/drawing/2014/main" id="{15C431C8-9CF7-B94A-B3EE-0CD56D0475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937" t="35812" r="40731" b="32858"/>
          <a:stretch/>
        </p:blipFill>
        <p:spPr>
          <a:xfrm rot="10800000">
            <a:off x="1655490" y="1907481"/>
            <a:ext cx="2880322" cy="2880320"/>
          </a:xfrm>
          <a:prstGeom prst="rect">
            <a:avLst/>
          </a:prstGeom>
        </p:spPr>
      </p:pic>
      <p:pic>
        <p:nvPicPr>
          <p:cNvPr id="1224" name="图片 1223">
            <a:extLst>
              <a:ext uri="{FF2B5EF4-FFF2-40B4-BE49-F238E27FC236}">
                <a16:creationId xmlns:a16="http://schemas.microsoft.com/office/drawing/2014/main" id="{71AA129C-2235-4947-90D4-DC35FEBA23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846" t="47948" r="44902" b="27799"/>
          <a:stretch/>
        </p:blipFill>
        <p:spPr>
          <a:xfrm>
            <a:off x="5615941" y="1907492"/>
            <a:ext cx="2880163" cy="2880163"/>
          </a:xfrm>
          <a:prstGeom prst="rect">
            <a:avLst/>
          </a:prstGeom>
        </p:spPr>
      </p:pic>
      <p:pic>
        <p:nvPicPr>
          <p:cNvPr id="1225" name="图片 1224">
            <a:extLst>
              <a:ext uri="{FF2B5EF4-FFF2-40B4-BE49-F238E27FC236}">
                <a16:creationId xmlns:a16="http://schemas.microsoft.com/office/drawing/2014/main" id="{75BABEAD-E6A0-7141-B563-D487B864621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6346" t="50642" r="49460" b="45163"/>
          <a:stretch/>
        </p:blipFill>
        <p:spPr>
          <a:xfrm>
            <a:off x="8536844" y="1907481"/>
            <a:ext cx="939600" cy="939600"/>
          </a:xfrm>
          <a:prstGeom prst="rect">
            <a:avLst/>
          </a:prstGeom>
          <a:ln w="12700">
            <a:noFill/>
            <a:prstDash val="sysDash"/>
          </a:ln>
        </p:spPr>
      </p:pic>
      <p:sp>
        <p:nvSpPr>
          <p:cNvPr id="1226" name="文本框 1225">
            <a:extLst>
              <a:ext uri="{FF2B5EF4-FFF2-40B4-BE49-F238E27FC236}">
                <a16:creationId xmlns:a16="http://schemas.microsoft.com/office/drawing/2014/main" id="{7D699131-947D-7C43-A6E8-E8F05A829119}"/>
              </a:ext>
            </a:extLst>
          </p:cNvPr>
          <p:cNvSpPr txBox="1"/>
          <p:nvPr/>
        </p:nvSpPr>
        <p:spPr>
          <a:xfrm>
            <a:off x="5615941" y="1873011"/>
            <a:ext cx="1984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Cep78</a:t>
            </a:r>
            <a:r>
              <a:rPr kumimoji="1"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-siRNA</a:t>
            </a:r>
          </a:p>
        </p:txBody>
      </p:sp>
      <p:sp>
        <p:nvSpPr>
          <p:cNvPr id="1227" name="文本框 1226">
            <a:extLst>
              <a:ext uri="{FF2B5EF4-FFF2-40B4-BE49-F238E27FC236}">
                <a16:creationId xmlns:a16="http://schemas.microsoft.com/office/drawing/2014/main" id="{7058B523-D0F5-4E48-A30A-AA852EF147FA}"/>
              </a:ext>
            </a:extLst>
          </p:cNvPr>
          <p:cNvSpPr txBox="1"/>
          <p:nvPr/>
        </p:nvSpPr>
        <p:spPr>
          <a:xfrm>
            <a:off x="9504362" y="1910977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Cep78</a:t>
            </a:r>
            <a:r>
              <a:rPr kumimoji="1"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-siRNA</a:t>
            </a:r>
          </a:p>
          <a:p>
            <a:r>
              <a:rPr kumimoji="1"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+Cep78</a:t>
            </a:r>
            <a:r>
              <a:rPr kumimoji="1" lang="en-US" altLang="zh-CN" sz="20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</a:t>
            </a:r>
            <a:r>
              <a:rPr kumimoji="1"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-HA</a:t>
            </a:r>
          </a:p>
        </p:txBody>
      </p:sp>
      <p:sp>
        <p:nvSpPr>
          <p:cNvPr id="1228" name="文本框 1227">
            <a:extLst>
              <a:ext uri="{FF2B5EF4-FFF2-40B4-BE49-F238E27FC236}">
                <a16:creationId xmlns:a16="http://schemas.microsoft.com/office/drawing/2014/main" id="{3E1835F6-66AE-FE42-9F9B-20D136A5B6EA}"/>
              </a:ext>
            </a:extLst>
          </p:cNvPr>
          <p:cNvSpPr txBox="1"/>
          <p:nvPr/>
        </p:nvSpPr>
        <p:spPr>
          <a:xfrm>
            <a:off x="6480035" y="1331417"/>
            <a:ext cx="3163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l-GR" altLang="zh-CN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kumimoji="1" lang="en-US" altLang="zh-CN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-tubulin </a:t>
            </a:r>
            <a:r>
              <a:rPr kumimoji="1"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kumimoji="1" lang="en-US" altLang="zh-CN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Hoechst</a:t>
            </a:r>
            <a:endParaRPr kumimoji="1" lang="zh-CN" altLang="en-US" sz="280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9" name="直线连接符 1228">
            <a:extLst>
              <a:ext uri="{FF2B5EF4-FFF2-40B4-BE49-F238E27FC236}">
                <a16:creationId xmlns:a16="http://schemas.microsoft.com/office/drawing/2014/main" id="{6A41DAC3-278D-E643-94F9-9A14D0F6B5C5}"/>
              </a:ext>
            </a:extLst>
          </p:cNvPr>
          <p:cNvCxnSpPr>
            <a:cxnSpLocks/>
          </p:cNvCxnSpPr>
          <p:nvPr/>
        </p:nvCxnSpPr>
        <p:spPr>
          <a:xfrm>
            <a:off x="1655490" y="1835473"/>
            <a:ext cx="118093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" name="文本框 1229">
            <a:extLst>
              <a:ext uri="{FF2B5EF4-FFF2-40B4-BE49-F238E27FC236}">
                <a16:creationId xmlns:a16="http://schemas.microsoft.com/office/drawing/2014/main" id="{29B98C92-D377-1649-96FE-0A6C5B3377DB}"/>
              </a:ext>
            </a:extLst>
          </p:cNvPr>
          <p:cNvSpPr txBox="1"/>
          <p:nvPr/>
        </p:nvSpPr>
        <p:spPr>
          <a:xfrm>
            <a:off x="1655490" y="1910977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Scramble-siRNA</a:t>
            </a:r>
            <a:endParaRPr kumimoji="1" lang="zh-CN" altLang="en-US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32" name="图片 1231">
            <a:extLst>
              <a:ext uri="{FF2B5EF4-FFF2-40B4-BE49-F238E27FC236}">
                <a16:creationId xmlns:a16="http://schemas.microsoft.com/office/drawing/2014/main" id="{1FA63F08-1FE3-264F-8EB6-25C74B48A486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l="28591" t="56528" r="66219" b="38282"/>
          <a:stretch/>
        </p:blipFill>
        <p:spPr>
          <a:xfrm rot="10800000">
            <a:off x="4573244" y="1907481"/>
            <a:ext cx="939600" cy="939600"/>
          </a:xfrm>
          <a:prstGeom prst="rect">
            <a:avLst/>
          </a:prstGeom>
        </p:spPr>
      </p:pic>
      <p:pic>
        <p:nvPicPr>
          <p:cNvPr id="1233" name="图片 1232">
            <a:extLst>
              <a:ext uri="{FF2B5EF4-FFF2-40B4-BE49-F238E27FC236}">
                <a16:creationId xmlns:a16="http://schemas.microsoft.com/office/drawing/2014/main" id="{E67508AA-AC36-B640-AE88-F480CE38ED79}"/>
              </a:ext>
            </a:extLst>
          </p:cNvPr>
          <p:cNvPicPr>
            <a:picLocks/>
          </p:cNvPicPr>
          <p:nvPr/>
        </p:nvPicPr>
        <p:blipFill rotWithShape="1">
          <a:blip r:embed="rId7"/>
          <a:srcRect l="28509" t="56489" r="66164" b="38188"/>
          <a:stretch/>
        </p:blipFill>
        <p:spPr>
          <a:xfrm rot="10800000">
            <a:off x="4573244" y="2889212"/>
            <a:ext cx="939600" cy="939600"/>
          </a:xfrm>
          <a:prstGeom prst="rect">
            <a:avLst/>
          </a:prstGeom>
        </p:spPr>
      </p:pic>
      <p:pic>
        <p:nvPicPr>
          <p:cNvPr id="1234" name="图片 1233">
            <a:extLst>
              <a:ext uri="{FF2B5EF4-FFF2-40B4-BE49-F238E27FC236}">
                <a16:creationId xmlns:a16="http://schemas.microsoft.com/office/drawing/2014/main" id="{88721DA0-DF59-F64F-833C-D4E3A9E62F30}"/>
              </a:ext>
            </a:extLst>
          </p:cNvPr>
          <p:cNvPicPr>
            <a:picLocks/>
          </p:cNvPicPr>
          <p:nvPr/>
        </p:nvPicPr>
        <p:blipFill rotWithShape="1">
          <a:blip r:embed="rId8"/>
          <a:srcRect l="28350" t="56490" r="66336" b="38177"/>
          <a:stretch/>
        </p:blipFill>
        <p:spPr>
          <a:xfrm rot="10800000">
            <a:off x="4576844" y="3851697"/>
            <a:ext cx="939600" cy="939600"/>
          </a:xfrm>
          <a:prstGeom prst="rect">
            <a:avLst/>
          </a:prstGeom>
        </p:spPr>
      </p:pic>
      <p:pic>
        <p:nvPicPr>
          <p:cNvPr id="1237" name="图片 1236">
            <a:extLst>
              <a:ext uri="{FF2B5EF4-FFF2-40B4-BE49-F238E27FC236}">
                <a16:creationId xmlns:a16="http://schemas.microsoft.com/office/drawing/2014/main" id="{2FDCEAC3-EAB5-C940-8D37-8C72293D4A6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9506" t="48941" r="52663" b="43226"/>
          <a:stretch/>
        </p:blipFill>
        <p:spPr>
          <a:xfrm>
            <a:off x="12496844" y="3851697"/>
            <a:ext cx="939600" cy="939600"/>
          </a:xfrm>
          <a:prstGeom prst="rect">
            <a:avLst/>
          </a:prstGeom>
        </p:spPr>
      </p:pic>
      <p:pic>
        <p:nvPicPr>
          <p:cNvPr id="1238" name="图片 1237">
            <a:extLst>
              <a:ext uri="{FF2B5EF4-FFF2-40B4-BE49-F238E27FC236}">
                <a16:creationId xmlns:a16="http://schemas.microsoft.com/office/drawing/2014/main" id="{B4868CF0-9435-E340-BBA4-E72CA1D2AD3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9481" t="48661" r="52075" b="42895"/>
          <a:stretch/>
        </p:blipFill>
        <p:spPr>
          <a:xfrm>
            <a:off x="12496844" y="2878412"/>
            <a:ext cx="939600" cy="939600"/>
          </a:xfrm>
          <a:prstGeom prst="rect">
            <a:avLst/>
          </a:prstGeom>
        </p:spPr>
      </p:pic>
      <p:pic>
        <p:nvPicPr>
          <p:cNvPr id="1239" name="图片 1238">
            <a:extLst>
              <a:ext uri="{FF2B5EF4-FFF2-40B4-BE49-F238E27FC236}">
                <a16:creationId xmlns:a16="http://schemas.microsoft.com/office/drawing/2014/main" id="{685C707E-17EC-D34D-9F14-2BBB54F523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556" t="48314" r="51919" b="43162"/>
          <a:stretch/>
        </p:blipFill>
        <p:spPr>
          <a:xfrm>
            <a:off x="12496844" y="1907481"/>
            <a:ext cx="939600" cy="939600"/>
          </a:xfrm>
          <a:prstGeom prst="rect">
            <a:avLst/>
          </a:prstGeom>
        </p:spPr>
      </p:pic>
      <p:pic>
        <p:nvPicPr>
          <p:cNvPr id="1242" name="图片 1241">
            <a:extLst>
              <a:ext uri="{FF2B5EF4-FFF2-40B4-BE49-F238E27FC236}">
                <a16:creationId xmlns:a16="http://schemas.microsoft.com/office/drawing/2014/main" id="{7BC8F0EB-3BE8-2648-B9BB-203D7424FA7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45819" t="49884" r="49088" b="45023"/>
          <a:stretch/>
        </p:blipFill>
        <p:spPr>
          <a:xfrm>
            <a:off x="8536844" y="3851697"/>
            <a:ext cx="939600" cy="939600"/>
          </a:xfrm>
          <a:prstGeom prst="rect">
            <a:avLst/>
          </a:prstGeom>
        </p:spPr>
      </p:pic>
      <p:pic>
        <p:nvPicPr>
          <p:cNvPr id="1243" name="图片 1242">
            <a:extLst>
              <a:ext uri="{FF2B5EF4-FFF2-40B4-BE49-F238E27FC236}">
                <a16:creationId xmlns:a16="http://schemas.microsoft.com/office/drawing/2014/main" id="{00FA6429-D16A-8648-A62E-D8A4D5DFB66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46266" t="50610" r="49447" b="45102"/>
          <a:stretch/>
        </p:blipFill>
        <p:spPr>
          <a:xfrm>
            <a:off x="8536844" y="2878412"/>
            <a:ext cx="939600" cy="939600"/>
          </a:xfrm>
          <a:prstGeom prst="rect">
            <a:avLst/>
          </a:prstGeom>
        </p:spPr>
      </p:pic>
      <p:sp>
        <p:nvSpPr>
          <p:cNvPr id="1246" name="文本框 1245">
            <a:extLst>
              <a:ext uri="{FF2B5EF4-FFF2-40B4-BE49-F238E27FC236}">
                <a16:creationId xmlns:a16="http://schemas.microsoft.com/office/drawing/2014/main" id="{773B3CA3-C41A-3047-A60C-889FC1CFA1CE}"/>
              </a:ext>
            </a:extLst>
          </p:cNvPr>
          <p:cNvSpPr txBox="1"/>
          <p:nvPr/>
        </p:nvSpPr>
        <p:spPr>
          <a:xfrm>
            <a:off x="1655490" y="4859809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Scramble-siRNA</a:t>
            </a:r>
            <a:endParaRPr kumimoji="1" lang="zh-CN" altLang="en-US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50" name="图片 1249">
            <a:extLst>
              <a:ext uri="{FF2B5EF4-FFF2-40B4-BE49-F238E27FC236}">
                <a16:creationId xmlns:a16="http://schemas.microsoft.com/office/drawing/2014/main" id="{20740301-84DD-1C48-B146-4E448342A2F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9000" contrast="35000"/>
                    </a14:imgEffect>
                  </a14:imgLayer>
                </a14:imgProps>
              </a:ext>
            </a:extLst>
          </a:blip>
          <a:srcRect l="49837" t="44597" r="43467" b="48708"/>
          <a:stretch/>
        </p:blipFill>
        <p:spPr>
          <a:xfrm>
            <a:off x="4607818" y="4859809"/>
            <a:ext cx="0" cy="0"/>
          </a:xfrm>
          <a:prstGeom prst="rect">
            <a:avLst/>
          </a:prstGeom>
        </p:spPr>
      </p:pic>
      <p:pic>
        <p:nvPicPr>
          <p:cNvPr id="1251" name="图片 1250">
            <a:extLst>
              <a:ext uri="{FF2B5EF4-FFF2-40B4-BE49-F238E27FC236}">
                <a16:creationId xmlns:a16="http://schemas.microsoft.com/office/drawing/2014/main" id="{7190F361-3E9F-064B-8723-F2A5817431A4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42000" contrast="25000"/>
                    </a14:imgEffect>
                  </a14:imgLayer>
                </a14:imgProps>
              </a:ext>
            </a:extLst>
          </a:blip>
          <a:srcRect l="49428" t="44390" r="43047" b="48086"/>
          <a:stretch/>
        </p:blipFill>
        <p:spPr>
          <a:xfrm>
            <a:off x="4610205" y="5491534"/>
            <a:ext cx="0" cy="0"/>
          </a:xfrm>
          <a:prstGeom prst="rect">
            <a:avLst/>
          </a:prstGeom>
        </p:spPr>
      </p:pic>
      <p:pic>
        <p:nvPicPr>
          <p:cNvPr id="1252" name="图片 1251">
            <a:extLst>
              <a:ext uri="{FF2B5EF4-FFF2-40B4-BE49-F238E27FC236}">
                <a16:creationId xmlns:a16="http://schemas.microsoft.com/office/drawing/2014/main" id="{18492A22-9AD9-B14B-90BB-CE2B69DF0D65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46000" contrast="32000"/>
                    </a14:imgEffect>
                  </a14:imgLayer>
                </a14:imgProps>
              </a:ext>
            </a:extLst>
          </a:blip>
          <a:srcRect l="49428" t="43862" r="43047" b="48614"/>
          <a:stretch/>
        </p:blipFill>
        <p:spPr>
          <a:xfrm>
            <a:off x="4607818" y="6011937"/>
            <a:ext cx="0" cy="0"/>
          </a:xfrm>
          <a:prstGeom prst="rect">
            <a:avLst/>
          </a:prstGeom>
        </p:spPr>
      </p:pic>
      <p:pic>
        <p:nvPicPr>
          <p:cNvPr id="1254" name="图片 1253">
            <a:extLst>
              <a:ext uri="{FF2B5EF4-FFF2-40B4-BE49-F238E27FC236}">
                <a16:creationId xmlns:a16="http://schemas.microsoft.com/office/drawing/2014/main" id="{BBFA1DBD-6760-814D-A195-516459ACA7B7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23582" t="38137" r="44232" b="29676"/>
          <a:stretch/>
        </p:blipFill>
        <p:spPr>
          <a:xfrm rot="10800000">
            <a:off x="9576370" y="4859809"/>
            <a:ext cx="2880320" cy="2880320"/>
          </a:xfrm>
          <a:prstGeom prst="rect">
            <a:avLst/>
          </a:prstGeom>
        </p:spPr>
      </p:pic>
      <p:pic>
        <p:nvPicPr>
          <p:cNvPr id="1255" name="图片 1254">
            <a:extLst>
              <a:ext uri="{FF2B5EF4-FFF2-40B4-BE49-F238E27FC236}">
                <a16:creationId xmlns:a16="http://schemas.microsoft.com/office/drawing/2014/main" id="{A67C9207-992C-0348-9E08-F8DBB97467A6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24392" t="56476" r="69045" b="36962"/>
          <a:stretch/>
        </p:blipFill>
        <p:spPr>
          <a:xfrm rot="10800000">
            <a:off x="12496844" y="4859809"/>
            <a:ext cx="939600" cy="939600"/>
          </a:xfrm>
          <a:prstGeom prst="rect">
            <a:avLst/>
          </a:prstGeom>
        </p:spPr>
      </p:pic>
      <p:pic>
        <p:nvPicPr>
          <p:cNvPr id="1256" name="图片 1255">
            <a:extLst>
              <a:ext uri="{FF2B5EF4-FFF2-40B4-BE49-F238E27FC236}">
                <a16:creationId xmlns:a16="http://schemas.microsoft.com/office/drawing/2014/main" id="{0C56777F-12E2-D146-9380-81CFF680E8A7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23889" t="56482" r="68704" b="36110"/>
          <a:stretch/>
        </p:blipFill>
        <p:spPr>
          <a:xfrm rot="10800000">
            <a:off x="12496844" y="6804025"/>
            <a:ext cx="939600" cy="939600"/>
          </a:xfrm>
          <a:prstGeom prst="rect">
            <a:avLst/>
          </a:prstGeom>
        </p:spPr>
      </p:pic>
      <p:pic>
        <p:nvPicPr>
          <p:cNvPr id="1257" name="图片 1256">
            <a:extLst>
              <a:ext uri="{FF2B5EF4-FFF2-40B4-BE49-F238E27FC236}">
                <a16:creationId xmlns:a16="http://schemas.microsoft.com/office/drawing/2014/main" id="{E7D79218-2023-0942-A015-7FE38CD6C8A1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64000"/>
                    </a14:imgEffect>
                  </a14:imgLayer>
                </a14:imgProps>
              </a:ext>
            </a:extLst>
          </a:blip>
          <a:srcRect l="23769" t="55691" r="68752" b="36829"/>
          <a:stretch/>
        </p:blipFill>
        <p:spPr>
          <a:xfrm rot="10800000">
            <a:off x="12496844" y="5830412"/>
            <a:ext cx="939600" cy="939600"/>
          </a:xfrm>
          <a:prstGeom prst="rect">
            <a:avLst/>
          </a:prstGeom>
        </p:spPr>
      </p:pic>
      <p:pic>
        <p:nvPicPr>
          <p:cNvPr id="1258" name="图片 1257">
            <a:extLst>
              <a:ext uri="{FF2B5EF4-FFF2-40B4-BE49-F238E27FC236}">
                <a16:creationId xmlns:a16="http://schemas.microsoft.com/office/drawing/2014/main" id="{F470540F-7ECA-4049-9959-8AFB67B28406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20070" t="34117" r="39963" b="25914"/>
          <a:stretch/>
        </p:blipFill>
        <p:spPr>
          <a:xfrm>
            <a:off x="5615930" y="4863305"/>
            <a:ext cx="2873668" cy="2873668"/>
          </a:xfrm>
          <a:prstGeom prst="rect">
            <a:avLst/>
          </a:prstGeom>
        </p:spPr>
      </p:pic>
      <p:sp>
        <p:nvSpPr>
          <p:cNvPr id="1259" name="文本框 1258">
            <a:extLst>
              <a:ext uri="{FF2B5EF4-FFF2-40B4-BE49-F238E27FC236}">
                <a16:creationId xmlns:a16="http://schemas.microsoft.com/office/drawing/2014/main" id="{5F570C9F-7708-5A4A-9F75-D22C7A6EEBF4}"/>
              </a:ext>
            </a:extLst>
          </p:cNvPr>
          <p:cNvSpPr txBox="1"/>
          <p:nvPr/>
        </p:nvSpPr>
        <p:spPr>
          <a:xfrm>
            <a:off x="5615931" y="4859809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Ift20</a:t>
            </a:r>
            <a:r>
              <a:rPr kumimoji="1"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-siRNA</a:t>
            </a:r>
          </a:p>
        </p:txBody>
      </p:sp>
      <p:pic>
        <p:nvPicPr>
          <p:cNvPr id="1260" name="图片 1259">
            <a:extLst>
              <a:ext uri="{FF2B5EF4-FFF2-40B4-BE49-F238E27FC236}">
                <a16:creationId xmlns:a16="http://schemas.microsoft.com/office/drawing/2014/main" id="{98F8E761-CBEC-9A48-BEF3-1EB4936A33F3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37556" t="39798" r="54866" b="52623"/>
          <a:stretch/>
        </p:blipFill>
        <p:spPr>
          <a:xfrm>
            <a:off x="8536844" y="4859809"/>
            <a:ext cx="939600" cy="939600"/>
          </a:xfrm>
          <a:prstGeom prst="rect">
            <a:avLst/>
          </a:prstGeom>
        </p:spPr>
      </p:pic>
      <p:pic>
        <p:nvPicPr>
          <p:cNvPr id="1261" name="图片 1260">
            <a:extLst>
              <a:ext uri="{FF2B5EF4-FFF2-40B4-BE49-F238E27FC236}">
                <a16:creationId xmlns:a16="http://schemas.microsoft.com/office/drawing/2014/main" id="{4022872B-26BE-9742-9091-D0CF8781EB9A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37527" t="39893" r="54875" b="52509"/>
          <a:stretch/>
        </p:blipFill>
        <p:spPr>
          <a:xfrm>
            <a:off x="8536844" y="5830412"/>
            <a:ext cx="939600" cy="939600"/>
          </a:xfrm>
          <a:prstGeom prst="rect">
            <a:avLst/>
          </a:prstGeom>
        </p:spPr>
      </p:pic>
      <p:pic>
        <p:nvPicPr>
          <p:cNvPr id="1264" name="图片 1263">
            <a:extLst>
              <a:ext uri="{FF2B5EF4-FFF2-40B4-BE49-F238E27FC236}">
                <a16:creationId xmlns:a16="http://schemas.microsoft.com/office/drawing/2014/main" id="{E3175AE1-0CA7-7143-8E49-22D88F12EDB3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l="35805" t="31496" r="56712" b="61021"/>
          <a:stretch/>
        </p:blipFill>
        <p:spPr>
          <a:xfrm>
            <a:off x="8536844" y="6804025"/>
            <a:ext cx="939600" cy="939600"/>
          </a:xfrm>
          <a:prstGeom prst="rect">
            <a:avLst/>
          </a:prstGeom>
        </p:spPr>
      </p:pic>
      <p:sp>
        <p:nvSpPr>
          <p:cNvPr id="1266" name="文本框 1265">
            <a:extLst>
              <a:ext uri="{FF2B5EF4-FFF2-40B4-BE49-F238E27FC236}">
                <a16:creationId xmlns:a16="http://schemas.microsoft.com/office/drawing/2014/main" id="{F2220833-62E4-BF49-AA12-03676A083941}"/>
              </a:ext>
            </a:extLst>
          </p:cNvPr>
          <p:cNvSpPr txBox="1"/>
          <p:nvPr/>
        </p:nvSpPr>
        <p:spPr>
          <a:xfrm>
            <a:off x="9512983" y="4820214"/>
            <a:ext cx="19356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Ift20</a:t>
            </a:r>
            <a:r>
              <a:rPr kumimoji="1"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-siRNA</a:t>
            </a:r>
          </a:p>
          <a:p>
            <a:r>
              <a:rPr kumimoji="1"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+Ift20</a:t>
            </a:r>
            <a:r>
              <a:rPr kumimoji="1" lang="en-US" altLang="zh-CN" sz="20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</a:t>
            </a:r>
            <a:r>
              <a:rPr kumimoji="1"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-Flag</a:t>
            </a:r>
          </a:p>
        </p:txBody>
      </p:sp>
      <p:pic>
        <p:nvPicPr>
          <p:cNvPr id="1290" name="图片 1289">
            <a:extLst>
              <a:ext uri="{FF2B5EF4-FFF2-40B4-BE49-F238E27FC236}">
                <a16:creationId xmlns:a16="http://schemas.microsoft.com/office/drawing/2014/main" id="{2D9AEB98-5D0E-8140-AB40-10A1DD1AAC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837" t="44597" r="43467" b="48708"/>
          <a:stretch/>
        </p:blipFill>
        <p:spPr>
          <a:xfrm>
            <a:off x="4576844" y="4859809"/>
            <a:ext cx="939600" cy="939600"/>
          </a:xfrm>
          <a:prstGeom prst="rect">
            <a:avLst/>
          </a:prstGeom>
        </p:spPr>
      </p:pic>
      <p:pic>
        <p:nvPicPr>
          <p:cNvPr id="1291" name="图片 1290">
            <a:extLst>
              <a:ext uri="{FF2B5EF4-FFF2-40B4-BE49-F238E27FC236}">
                <a16:creationId xmlns:a16="http://schemas.microsoft.com/office/drawing/2014/main" id="{2BD93A52-B402-F649-A3A8-B192B89038AB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l="49428" t="44390" r="43047" b="48086"/>
          <a:stretch/>
        </p:blipFill>
        <p:spPr>
          <a:xfrm>
            <a:off x="4576844" y="5830412"/>
            <a:ext cx="939600" cy="939600"/>
          </a:xfrm>
          <a:prstGeom prst="rect">
            <a:avLst/>
          </a:prstGeom>
        </p:spPr>
      </p:pic>
      <p:pic>
        <p:nvPicPr>
          <p:cNvPr id="1292" name="图片 1291">
            <a:extLst>
              <a:ext uri="{FF2B5EF4-FFF2-40B4-BE49-F238E27FC236}">
                <a16:creationId xmlns:a16="http://schemas.microsoft.com/office/drawing/2014/main" id="{8B7FA28C-BA90-A44A-96D0-1CC0DE3994E0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l="49428" t="43862" r="43047" b="48614"/>
          <a:stretch/>
        </p:blipFill>
        <p:spPr>
          <a:xfrm>
            <a:off x="4576844" y="6804025"/>
            <a:ext cx="939600" cy="939600"/>
          </a:xfrm>
          <a:prstGeom prst="rect">
            <a:avLst/>
          </a:prstGeom>
        </p:spPr>
      </p:pic>
      <p:cxnSp>
        <p:nvCxnSpPr>
          <p:cNvPr id="1302" name="直线连接符 1301">
            <a:extLst>
              <a:ext uri="{FF2B5EF4-FFF2-40B4-BE49-F238E27FC236}">
                <a16:creationId xmlns:a16="http://schemas.microsoft.com/office/drawing/2014/main" id="{91327E0A-7482-A749-918A-60666AEF7F99}"/>
              </a:ext>
            </a:extLst>
          </p:cNvPr>
          <p:cNvCxnSpPr>
            <a:cxnSpLocks/>
          </p:cNvCxnSpPr>
          <p:nvPr/>
        </p:nvCxnSpPr>
        <p:spPr>
          <a:xfrm>
            <a:off x="1564480" y="1928283"/>
            <a:ext cx="0" cy="285952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3" name="文本框 1302">
            <a:extLst>
              <a:ext uri="{FF2B5EF4-FFF2-40B4-BE49-F238E27FC236}">
                <a16:creationId xmlns:a16="http://schemas.microsoft.com/office/drawing/2014/main" id="{6856321A-442C-1D46-9CBD-EF62DF7F7BFC}"/>
              </a:ext>
            </a:extLst>
          </p:cNvPr>
          <p:cNvSpPr txBox="1"/>
          <p:nvPr/>
        </p:nvSpPr>
        <p:spPr>
          <a:xfrm rot="16200000">
            <a:off x="415905" y="2845119"/>
            <a:ext cx="1651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Cep78</a:t>
            </a:r>
            <a:endParaRPr kumimoji="1" lang="zh-CN" altLang="en-US" sz="28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04" name="直线连接符 1303">
            <a:extLst>
              <a:ext uri="{FF2B5EF4-FFF2-40B4-BE49-F238E27FC236}">
                <a16:creationId xmlns:a16="http://schemas.microsoft.com/office/drawing/2014/main" id="{E9A95FAD-81A0-034A-BB97-274A5A38713D}"/>
              </a:ext>
            </a:extLst>
          </p:cNvPr>
          <p:cNvCxnSpPr>
            <a:cxnSpLocks/>
          </p:cNvCxnSpPr>
          <p:nvPr/>
        </p:nvCxnSpPr>
        <p:spPr>
          <a:xfrm>
            <a:off x="1578044" y="4859818"/>
            <a:ext cx="0" cy="28885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5" name="文本框 1304">
            <a:extLst>
              <a:ext uri="{FF2B5EF4-FFF2-40B4-BE49-F238E27FC236}">
                <a16:creationId xmlns:a16="http://schemas.microsoft.com/office/drawing/2014/main" id="{CAC28F48-11E7-A94A-AC41-74592A95FA59}"/>
              </a:ext>
            </a:extLst>
          </p:cNvPr>
          <p:cNvSpPr txBox="1"/>
          <p:nvPr/>
        </p:nvSpPr>
        <p:spPr>
          <a:xfrm rot="16200000">
            <a:off x="707942" y="5879294"/>
            <a:ext cx="1227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Ift20</a:t>
            </a:r>
            <a:endParaRPr kumimoji="1" lang="zh-CN" altLang="en-US" sz="28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31" name="直线箭头连接符 1230">
            <a:extLst>
              <a:ext uri="{FF2B5EF4-FFF2-40B4-BE49-F238E27FC236}">
                <a16:creationId xmlns:a16="http://schemas.microsoft.com/office/drawing/2014/main" id="{84F6C717-0246-5F44-9A59-107FF7D1FEE5}"/>
              </a:ext>
            </a:extLst>
          </p:cNvPr>
          <p:cNvCxnSpPr>
            <a:cxnSpLocks/>
          </p:cNvCxnSpPr>
          <p:nvPr/>
        </p:nvCxnSpPr>
        <p:spPr>
          <a:xfrm flipH="1">
            <a:off x="4679826" y="3097147"/>
            <a:ext cx="216024" cy="187948"/>
          </a:xfrm>
          <a:prstGeom prst="straightConnector1">
            <a:avLst/>
          </a:prstGeom>
          <a:ln w="25400" cap="flat">
            <a:solidFill>
              <a:schemeClr val="bg1"/>
            </a:solidFill>
            <a:miter lim="800000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9" name="直线箭头连接符 1318">
            <a:extLst>
              <a:ext uri="{FF2B5EF4-FFF2-40B4-BE49-F238E27FC236}">
                <a16:creationId xmlns:a16="http://schemas.microsoft.com/office/drawing/2014/main" id="{035DC1C4-0CE3-C54C-943A-3FABEE28502D}"/>
              </a:ext>
            </a:extLst>
          </p:cNvPr>
          <p:cNvCxnSpPr>
            <a:cxnSpLocks/>
          </p:cNvCxnSpPr>
          <p:nvPr/>
        </p:nvCxnSpPr>
        <p:spPr>
          <a:xfrm flipH="1">
            <a:off x="8784282" y="3601203"/>
            <a:ext cx="504056" cy="72008"/>
          </a:xfrm>
          <a:prstGeom prst="straightConnector1">
            <a:avLst/>
          </a:prstGeom>
          <a:ln w="25400" cap="flat">
            <a:solidFill>
              <a:schemeClr val="bg1"/>
            </a:solidFill>
            <a:miter lim="800000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1" name="直线箭头连接符 1320">
            <a:extLst>
              <a:ext uri="{FF2B5EF4-FFF2-40B4-BE49-F238E27FC236}">
                <a16:creationId xmlns:a16="http://schemas.microsoft.com/office/drawing/2014/main" id="{84F03655-F52D-EC41-90D8-0D8D810CF711}"/>
              </a:ext>
            </a:extLst>
          </p:cNvPr>
          <p:cNvCxnSpPr>
            <a:cxnSpLocks/>
          </p:cNvCxnSpPr>
          <p:nvPr/>
        </p:nvCxnSpPr>
        <p:spPr>
          <a:xfrm flipH="1" flipV="1">
            <a:off x="13104762" y="3025139"/>
            <a:ext cx="180000" cy="180000"/>
          </a:xfrm>
          <a:prstGeom prst="straightConnector1">
            <a:avLst/>
          </a:prstGeom>
          <a:ln w="25400" cap="flat">
            <a:solidFill>
              <a:schemeClr val="bg1"/>
            </a:solidFill>
            <a:miter lim="800000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4" name="直线箭头连接符 1323">
            <a:extLst>
              <a:ext uri="{FF2B5EF4-FFF2-40B4-BE49-F238E27FC236}">
                <a16:creationId xmlns:a16="http://schemas.microsoft.com/office/drawing/2014/main" id="{65049DEF-2CEE-6041-8018-DD045C24D912}"/>
              </a:ext>
            </a:extLst>
          </p:cNvPr>
          <p:cNvCxnSpPr>
            <a:cxnSpLocks/>
          </p:cNvCxnSpPr>
          <p:nvPr/>
        </p:nvCxnSpPr>
        <p:spPr>
          <a:xfrm flipH="1" flipV="1">
            <a:off x="5039866" y="6409515"/>
            <a:ext cx="216024" cy="216024"/>
          </a:xfrm>
          <a:prstGeom prst="straightConnector1">
            <a:avLst/>
          </a:prstGeom>
          <a:ln w="25400" cap="flat">
            <a:solidFill>
              <a:schemeClr val="bg1"/>
            </a:solidFill>
            <a:miter lim="800000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7" name="直线箭头连接符 1326">
            <a:extLst>
              <a:ext uri="{FF2B5EF4-FFF2-40B4-BE49-F238E27FC236}">
                <a16:creationId xmlns:a16="http://schemas.microsoft.com/office/drawing/2014/main" id="{B9AED09C-D3C5-2C40-82FF-7A941E367609}"/>
              </a:ext>
            </a:extLst>
          </p:cNvPr>
          <p:cNvCxnSpPr>
            <a:cxnSpLocks/>
          </p:cNvCxnSpPr>
          <p:nvPr/>
        </p:nvCxnSpPr>
        <p:spPr>
          <a:xfrm flipH="1">
            <a:off x="8712274" y="5905459"/>
            <a:ext cx="360040" cy="288032"/>
          </a:xfrm>
          <a:prstGeom prst="straightConnector1">
            <a:avLst/>
          </a:prstGeom>
          <a:ln w="25400" cap="flat">
            <a:solidFill>
              <a:schemeClr val="bg1"/>
            </a:solidFill>
            <a:miter lim="800000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9" name="直线箭头连接符 1328">
            <a:extLst>
              <a:ext uri="{FF2B5EF4-FFF2-40B4-BE49-F238E27FC236}">
                <a16:creationId xmlns:a16="http://schemas.microsoft.com/office/drawing/2014/main" id="{F4365857-45B7-8E4C-BDD1-052BDB12A46A}"/>
              </a:ext>
            </a:extLst>
          </p:cNvPr>
          <p:cNvCxnSpPr>
            <a:cxnSpLocks/>
          </p:cNvCxnSpPr>
          <p:nvPr/>
        </p:nvCxnSpPr>
        <p:spPr>
          <a:xfrm flipH="1">
            <a:off x="12744722" y="5977467"/>
            <a:ext cx="252000" cy="0"/>
          </a:xfrm>
          <a:prstGeom prst="straightConnector1">
            <a:avLst/>
          </a:prstGeom>
          <a:ln w="25400" cap="flat">
            <a:solidFill>
              <a:schemeClr val="bg1"/>
            </a:solidFill>
            <a:miter lim="800000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8" name="矩形 1487">
            <a:extLst>
              <a:ext uri="{FF2B5EF4-FFF2-40B4-BE49-F238E27FC236}">
                <a16:creationId xmlns:a16="http://schemas.microsoft.com/office/drawing/2014/main" id="{76546640-D951-AC4A-B178-FBEC9E5E3F15}"/>
              </a:ext>
            </a:extLst>
          </p:cNvPr>
          <p:cNvSpPr>
            <a:spLocks noChangeAspect="1"/>
          </p:cNvSpPr>
          <p:nvPr/>
        </p:nvSpPr>
        <p:spPr>
          <a:xfrm>
            <a:off x="3997196" y="2413884"/>
            <a:ext cx="540000" cy="540000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89" name="矩形 1488">
            <a:extLst>
              <a:ext uri="{FF2B5EF4-FFF2-40B4-BE49-F238E27FC236}">
                <a16:creationId xmlns:a16="http://schemas.microsoft.com/office/drawing/2014/main" id="{0480A62A-6605-A746-BE15-E1804DFEE687}"/>
              </a:ext>
            </a:extLst>
          </p:cNvPr>
          <p:cNvSpPr>
            <a:spLocks noChangeAspect="1"/>
          </p:cNvSpPr>
          <p:nvPr/>
        </p:nvSpPr>
        <p:spPr>
          <a:xfrm>
            <a:off x="3259196" y="5185884"/>
            <a:ext cx="540000" cy="540000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91" name="矩形 1490">
            <a:extLst>
              <a:ext uri="{FF2B5EF4-FFF2-40B4-BE49-F238E27FC236}">
                <a16:creationId xmlns:a16="http://schemas.microsoft.com/office/drawing/2014/main" id="{1325FC08-A62A-BF41-9FEC-F568AC86429A}"/>
              </a:ext>
            </a:extLst>
          </p:cNvPr>
          <p:cNvSpPr>
            <a:spLocks/>
          </p:cNvSpPr>
          <p:nvPr/>
        </p:nvSpPr>
        <p:spPr>
          <a:xfrm>
            <a:off x="7416130" y="2199008"/>
            <a:ext cx="540000" cy="540000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92" name="矩形 1491">
            <a:extLst>
              <a:ext uri="{FF2B5EF4-FFF2-40B4-BE49-F238E27FC236}">
                <a16:creationId xmlns:a16="http://schemas.microsoft.com/office/drawing/2014/main" id="{425499C1-6B81-6845-99F5-A272E6BAAD41}"/>
              </a:ext>
            </a:extLst>
          </p:cNvPr>
          <p:cNvSpPr>
            <a:spLocks/>
          </p:cNvSpPr>
          <p:nvPr/>
        </p:nvSpPr>
        <p:spPr>
          <a:xfrm>
            <a:off x="6840066" y="5223344"/>
            <a:ext cx="540000" cy="540000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95" name="矩形 1494">
            <a:extLst>
              <a:ext uri="{FF2B5EF4-FFF2-40B4-BE49-F238E27FC236}">
                <a16:creationId xmlns:a16="http://schemas.microsoft.com/office/drawing/2014/main" id="{5F0F4B96-5352-194D-B02F-3972615B16EC}"/>
              </a:ext>
            </a:extLst>
          </p:cNvPr>
          <p:cNvSpPr>
            <a:spLocks/>
          </p:cNvSpPr>
          <p:nvPr/>
        </p:nvSpPr>
        <p:spPr>
          <a:xfrm>
            <a:off x="11808618" y="5511376"/>
            <a:ext cx="540000" cy="540000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96" name="矩形 1495">
            <a:extLst>
              <a:ext uri="{FF2B5EF4-FFF2-40B4-BE49-F238E27FC236}">
                <a16:creationId xmlns:a16="http://schemas.microsoft.com/office/drawing/2014/main" id="{A00BC497-00CC-9645-B5FA-CBD88FDB30E0}"/>
              </a:ext>
            </a:extLst>
          </p:cNvPr>
          <p:cNvSpPr>
            <a:spLocks/>
          </p:cNvSpPr>
          <p:nvPr/>
        </p:nvSpPr>
        <p:spPr>
          <a:xfrm>
            <a:off x="11088538" y="3351136"/>
            <a:ext cx="540000" cy="540000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40466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12522</TotalTime>
  <Words>87</Words>
  <Application>Microsoft Macintosh PowerPoint</Application>
  <PresentationFormat>自定义</PresentationFormat>
  <Paragraphs>13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Xue</dc:creator>
  <cp:lastModifiedBy>天喻 祝</cp:lastModifiedBy>
  <cp:revision>131</cp:revision>
  <dcterms:created xsi:type="dcterms:W3CDTF">2020-09-10T06:20:00Z</dcterms:created>
  <dcterms:modified xsi:type="dcterms:W3CDTF">2023-01-30T09:07:53Z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D0E50176D27448A79276F00D5A5830A4</vt:lpwstr>
  </property>
  <property fmtid="{D5CDD505-2E9C-101B-9397-08002B2CF9AE}" pid="3" name="KSOProductBuildVer">
    <vt:lpwstr>2052-11.1.0.10938</vt:lpwstr>
  </property>
</Properties>
</file>