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3"/>
  </p:notesMasterIdLst>
  <p:sldIdLst>
    <p:sldId id="257" r:id="rId2"/>
  </p:sldIdLst>
  <p:sldSz cx="6858000" cy="57594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30"/>
    <p:restoredTop sz="96327"/>
  </p:normalViewPr>
  <p:slideViewPr>
    <p:cSldViewPr snapToGrid="0" snapToObjects="1" showGuides="1">
      <p:cViewPr varScale="1">
        <p:scale>
          <a:sx n="153" d="100"/>
          <a:sy n="153" d="100"/>
        </p:scale>
        <p:origin x="2256" y="168"/>
      </p:cViewPr>
      <p:guideLst/>
    </p:cSldViewPr>
  </p:slideViewPr>
  <p:notesTextViewPr>
    <p:cViewPr>
      <p:scale>
        <a:sx n="145" d="100"/>
        <a:sy n="145" d="100"/>
      </p:scale>
      <p:origin x="0" y="-4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F2555-C3DC-BA4F-B179-A0B47E0DD399}" type="datetimeFigureOut">
              <a:rPr kumimoji="1" lang="zh-CN" altLang="en-US" smtClean="0"/>
              <a:t>2023/1/30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592263" y="1143000"/>
            <a:ext cx="36734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3DC3BE-A77B-7A4E-8D5A-08AB7234691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119041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592263" y="1143000"/>
            <a:ext cx="367347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3DC3BE-A77B-7A4E-8D5A-08AB7234691B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41787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942577"/>
            <a:ext cx="5829300" cy="200514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3025045"/>
            <a:ext cx="5143500" cy="139053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AAC57-7730-D04F-8017-D22A31514035}" type="datetimeFigureOut">
              <a:rPr kumimoji="1" lang="zh-CN" altLang="en-US" smtClean="0"/>
              <a:t>2023/1/30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2C538-7A7C-D042-9B2D-557A556D668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82634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AAC57-7730-D04F-8017-D22A31514035}" type="datetimeFigureOut">
              <a:rPr kumimoji="1" lang="zh-CN" altLang="en-US" smtClean="0"/>
              <a:t>2023/1/30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2C538-7A7C-D042-9B2D-557A556D668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08243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06637"/>
            <a:ext cx="1478756" cy="488086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06637"/>
            <a:ext cx="4350544" cy="488086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AAC57-7730-D04F-8017-D22A31514035}" type="datetimeFigureOut">
              <a:rPr kumimoji="1" lang="zh-CN" altLang="en-US" smtClean="0"/>
              <a:t>2023/1/30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2C538-7A7C-D042-9B2D-557A556D668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55120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AAC57-7730-D04F-8017-D22A31514035}" type="datetimeFigureOut">
              <a:rPr kumimoji="1" lang="zh-CN" altLang="en-US" smtClean="0"/>
              <a:t>2023/1/30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2C538-7A7C-D042-9B2D-557A556D668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27165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1435864"/>
            <a:ext cx="5915025" cy="239577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3854300"/>
            <a:ext cx="5915025" cy="125987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AAC57-7730-D04F-8017-D22A31514035}" type="datetimeFigureOut">
              <a:rPr kumimoji="1" lang="zh-CN" altLang="en-US" smtClean="0"/>
              <a:t>2023/1/30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2C538-7A7C-D042-9B2D-557A556D668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4015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1533187"/>
            <a:ext cx="2914650" cy="365431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1533187"/>
            <a:ext cx="2914650" cy="365431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AAC57-7730-D04F-8017-D22A31514035}" type="datetimeFigureOut">
              <a:rPr kumimoji="1" lang="zh-CN" altLang="en-US" smtClean="0"/>
              <a:t>2023/1/30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2C538-7A7C-D042-9B2D-557A556D668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70186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06639"/>
            <a:ext cx="5915025" cy="111322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1411865"/>
            <a:ext cx="2901255" cy="691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2103799"/>
            <a:ext cx="2901255" cy="309437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1411865"/>
            <a:ext cx="2915543" cy="691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2103799"/>
            <a:ext cx="2915543" cy="309437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AAC57-7730-D04F-8017-D22A31514035}" type="datetimeFigureOut">
              <a:rPr kumimoji="1" lang="zh-CN" altLang="en-US" smtClean="0"/>
              <a:t>2023/1/30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2C538-7A7C-D042-9B2D-557A556D668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692547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AAC57-7730-D04F-8017-D22A31514035}" type="datetimeFigureOut">
              <a:rPr kumimoji="1" lang="zh-CN" altLang="en-US" smtClean="0"/>
              <a:t>2023/1/30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2C538-7A7C-D042-9B2D-557A556D668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43377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AAC57-7730-D04F-8017-D22A31514035}" type="datetimeFigureOut">
              <a:rPr kumimoji="1" lang="zh-CN" altLang="en-US" smtClean="0"/>
              <a:t>2023/1/30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2C538-7A7C-D042-9B2D-557A556D668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46401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83963"/>
            <a:ext cx="2211884" cy="1343872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829256"/>
            <a:ext cx="3471863" cy="409294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1727835"/>
            <a:ext cx="2211884" cy="320102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AAC57-7730-D04F-8017-D22A31514035}" type="datetimeFigureOut">
              <a:rPr kumimoji="1" lang="zh-CN" altLang="en-US" smtClean="0"/>
              <a:t>2023/1/30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2C538-7A7C-D042-9B2D-557A556D668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78613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83963"/>
            <a:ext cx="2211884" cy="1343872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829256"/>
            <a:ext cx="3471863" cy="409294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1727835"/>
            <a:ext cx="2211884" cy="320102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AAC57-7730-D04F-8017-D22A31514035}" type="datetimeFigureOut">
              <a:rPr kumimoji="1" lang="zh-CN" altLang="en-US" smtClean="0"/>
              <a:t>2023/1/30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2C538-7A7C-D042-9B2D-557A556D668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89606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306639"/>
            <a:ext cx="5915025" cy="11132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1533187"/>
            <a:ext cx="5915025" cy="36543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5338158"/>
            <a:ext cx="1543050" cy="306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AAC57-7730-D04F-8017-D22A31514035}" type="datetimeFigureOut">
              <a:rPr kumimoji="1" lang="zh-CN" altLang="en-US" smtClean="0"/>
              <a:t>2023/1/30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5338158"/>
            <a:ext cx="2314575" cy="306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5338158"/>
            <a:ext cx="1543050" cy="306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A2C538-7A7C-D042-9B2D-557A556D668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80799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图片 89">
            <a:extLst>
              <a:ext uri="{FF2B5EF4-FFF2-40B4-BE49-F238E27FC236}">
                <a16:creationId xmlns:a16="http://schemas.microsoft.com/office/drawing/2014/main" id="{D10965A2-BCD2-D949-8DBA-5A79346B35A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028" t="57" r="5604" b="17934"/>
          <a:stretch/>
        </p:blipFill>
        <p:spPr>
          <a:xfrm flipV="1">
            <a:off x="4998086" y="3854253"/>
            <a:ext cx="1440000" cy="1440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E9C8B71-A943-3F4F-B5C9-ABF282B31F5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56" t="21373" r="14097" b="2911"/>
          <a:stretch/>
        </p:blipFill>
        <p:spPr>
          <a:xfrm flipH="1">
            <a:off x="3501940" y="2344494"/>
            <a:ext cx="1440000" cy="1440000"/>
          </a:xfrm>
          <a:prstGeom prst="rect">
            <a:avLst/>
          </a:prstGeom>
        </p:spPr>
      </p:pic>
      <p:pic>
        <p:nvPicPr>
          <p:cNvPr id="96" name="图片 95">
            <a:extLst>
              <a:ext uri="{FF2B5EF4-FFF2-40B4-BE49-F238E27FC236}">
                <a16:creationId xmlns:a16="http://schemas.microsoft.com/office/drawing/2014/main" id="{0CDB6F73-15E4-644B-9BE9-30F7CBDDBB3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432" t="19414" r="5163" b="561"/>
          <a:stretch/>
        </p:blipFill>
        <p:spPr>
          <a:xfrm flipH="1">
            <a:off x="4990463" y="2339188"/>
            <a:ext cx="1440000" cy="1440000"/>
          </a:xfrm>
          <a:prstGeom prst="rect">
            <a:avLst/>
          </a:prstGeom>
          <a:ln>
            <a:solidFill>
              <a:schemeClr val="bg1"/>
            </a:solidFill>
            <a:prstDash val="sysDash"/>
          </a:ln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A3131AAA-B3F8-9D4A-8A78-9B3B55AD39D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742" t="13944" r="16559" b="6427"/>
          <a:stretch/>
        </p:blipFill>
        <p:spPr>
          <a:xfrm>
            <a:off x="3506240" y="838005"/>
            <a:ext cx="1440000" cy="1440000"/>
          </a:xfrm>
          <a:prstGeom prst="rect">
            <a:avLst/>
          </a:prstGeom>
          <a:ln>
            <a:solidFill>
              <a:schemeClr val="bg1"/>
            </a:solidFill>
            <a:prstDash val="sysDash"/>
          </a:ln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FEE1D7F-E015-5548-8D51-2BD7B8195CF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2360" t="215" r="5980" b="18843"/>
          <a:stretch/>
        </p:blipFill>
        <p:spPr>
          <a:xfrm flipV="1">
            <a:off x="2014458" y="3844586"/>
            <a:ext cx="1440001" cy="1440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C76261FF-7632-A941-82E8-139CF7A526E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713" t="17613" r="14828" b="4488"/>
          <a:stretch/>
        </p:blipFill>
        <p:spPr>
          <a:xfrm flipH="1">
            <a:off x="507577" y="2326429"/>
            <a:ext cx="1440000" cy="1440000"/>
          </a:xfrm>
          <a:prstGeom prst="rect">
            <a:avLst/>
          </a:prstGeom>
        </p:spPr>
      </p:pic>
      <p:sp>
        <p:nvSpPr>
          <p:cNvPr id="13" name="文本框 173">
            <a:extLst>
              <a:ext uri="{FF2B5EF4-FFF2-40B4-BE49-F238E27FC236}">
                <a16:creationId xmlns:a16="http://schemas.microsoft.com/office/drawing/2014/main" id="{D32C0B92-DDB2-724F-905B-B1462BEE5F50}"/>
              </a:ext>
            </a:extLst>
          </p:cNvPr>
          <p:cNvSpPr txBox="1"/>
          <p:nvPr/>
        </p:nvSpPr>
        <p:spPr>
          <a:xfrm>
            <a:off x="3444663" y="2286649"/>
            <a:ext cx="1170371" cy="338554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16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Ift20-Flag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75065BAF-C47D-334E-BEB9-A7FE9F8D7D1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868" t="21089" r="13138" b="1608"/>
          <a:stretch/>
        </p:blipFill>
        <p:spPr>
          <a:xfrm flipH="1">
            <a:off x="2011139" y="2330006"/>
            <a:ext cx="1440000" cy="144000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1C900052-821F-614D-BFEB-D9F76EFEC000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2436" t="15955" r="18522" b="2940"/>
          <a:stretch/>
        </p:blipFill>
        <p:spPr>
          <a:xfrm>
            <a:off x="4991816" y="834840"/>
            <a:ext cx="1440000" cy="1440000"/>
          </a:xfrm>
          <a:prstGeom prst="rect">
            <a:avLst/>
          </a:prstGeom>
          <a:ln>
            <a:noFill/>
            <a:prstDash val="sysDash"/>
          </a:ln>
        </p:spPr>
      </p:pic>
      <p:cxnSp>
        <p:nvCxnSpPr>
          <p:cNvPr id="23" name="直接连接符 791">
            <a:extLst>
              <a:ext uri="{FF2B5EF4-FFF2-40B4-BE49-F238E27FC236}">
                <a16:creationId xmlns:a16="http://schemas.microsoft.com/office/drawing/2014/main" id="{57A702D0-A8B4-8444-82C7-33ACC098DB8A}"/>
              </a:ext>
            </a:extLst>
          </p:cNvPr>
          <p:cNvCxnSpPr>
            <a:cxnSpLocks/>
          </p:cNvCxnSpPr>
          <p:nvPr/>
        </p:nvCxnSpPr>
        <p:spPr>
          <a:xfrm flipV="1">
            <a:off x="4097081" y="1755771"/>
            <a:ext cx="422201" cy="514906"/>
          </a:xfrm>
          <a:prstGeom prst="line">
            <a:avLst/>
          </a:prstGeom>
          <a:ln w="12700" cmpd="sng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173">
            <a:extLst>
              <a:ext uri="{FF2B5EF4-FFF2-40B4-BE49-F238E27FC236}">
                <a16:creationId xmlns:a16="http://schemas.microsoft.com/office/drawing/2014/main" id="{76FFCE5E-00C1-0945-ADF5-AD4D6F819E64}"/>
              </a:ext>
            </a:extLst>
          </p:cNvPr>
          <p:cNvSpPr txBox="1"/>
          <p:nvPr/>
        </p:nvSpPr>
        <p:spPr>
          <a:xfrm rot="16200000">
            <a:off x="-407516" y="1366715"/>
            <a:ext cx="1475527" cy="338554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en-US" altLang="zh-CN" sz="16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Cep78-HA</a:t>
            </a:r>
          </a:p>
        </p:txBody>
      </p:sp>
      <p:sp>
        <p:nvSpPr>
          <p:cNvPr id="27" name="文本框 173">
            <a:extLst>
              <a:ext uri="{FF2B5EF4-FFF2-40B4-BE49-F238E27FC236}">
                <a16:creationId xmlns:a16="http://schemas.microsoft.com/office/drawing/2014/main" id="{0823176C-1266-1D4B-9915-4E6C3E512451}"/>
              </a:ext>
            </a:extLst>
          </p:cNvPr>
          <p:cNvSpPr txBox="1"/>
          <p:nvPr/>
        </p:nvSpPr>
        <p:spPr>
          <a:xfrm rot="16200000">
            <a:off x="-393107" y="2923669"/>
            <a:ext cx="1475525" cy="338554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en-US" altLang="zh-CN" sz="16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Ift20-Flag</a:t>
            </a:r>
          </a:p>
        </p:txBody>
      </p:sp>
      <p:sp>
        <p:nvSpPr>
          <p:cNvPr id="28" name="文本框 173">
            <a:extLst>
              <a:ext uri="{FF2B5EF4-FFF2-40B4-BE49-F238E27FC236}">
                <a16:creationId xmlns:a16="http://schemas.microsoft.com/office/drawing/2014/main" id="{1F00818E-6E5F-DD42-930D-A63600090725}"/>
              </a:ext>
            </a:extLst>
          </p:cNvPr>
          <p:cNvSpPr txBox="1"/>
          <p:nvPr/>
        </p:nvSpPr>
        <p:spPr>
          <a:xfrm rot="16200000">
            <a:off x="-395793" y="4391037"/>
            <a:ext cx="1475527" cy="338554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en-US" altLang="zh-CN" sz="16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Ttc21a-Flag</a:t>
            </a:r>
          </a:p>
        </p:txBody>
      </p:sp>
      <p:sp>
        <p:nvSpPr>
          <p:cNvPr id="29" name="文本框 158">
            <a:extLst>
              <a:ext uri="{FF2B5EF4-FFF2-40B4-BE49-F238E27FC236}">
                <a16:creationId xmlns:a16="http://schemas.microsoft.com/office/drawing/2014/main" id="{546EED86-4877-A742-9A3E-E1C6AA9FC420}"/>
              </a:ext>
            </a:extLst>
          </p:cNvPr>
          <p:cNvSpPr txBox="1"/>
          <p:nvPr/>
        </p:nvSpPr>
        <p:spPr>
          <a:xfrm>
            <a:off x="1991986" y="496058"/>
            <a:ext cx="1457740" cy="338554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Ac-</a:t>
            </a:r>
            <a:r>
              <a:rPr lang="el-GR" altLang="zh-CN" sz="1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r>
              <a:rPr lang="en-US" altLang="zh-CN" sz="16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-tubulin</a:t>
            </a:r>
            <a:endParaRPr lang="zh-CN" altLang="en-US" sz="1600" dirty="0">
              <a:solidFill>
                <a:srgbClr val="00B050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0" name="文本框 159">
            <a:extLst>
              <a:ext uri="{FF2B5EF4-FFF2-40B4-BE49-F238E27FC236}">
                <a16:creationId xmlns:a16="http://schemas.microsoft.com/office/drawing/2014/main" id="{93866D4D-3D6F-FE4C-9D91-D21CE023DBB1}"/>
              </a:ext>
            </a:extLst>
          </p:cNvPr>
          <p:cNvSpPr txBox="1"/>
          <p:nvPr/>
        </p:nvSpPr>
        <p:spPr>
          <a:xfrm>
            <a:off x="3752148" y="486867"/>
            <a:ext cx="884609" cy="338554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en-US" altLang="zh-CN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Tag</a:t>
            </a:r>
          </a:p>
        </p:txBody>
      </p:sp>
      <p:sp>
        <p:nvSpPr>
          <p:cNvPr id="31" name="文本框 236">
            <a:extLst>
              <a:ext uri="{FF2B5EF4-FFF2-40B4-BE49-F238E27FC236}">
                <a16:creationId xmlns:a16="http://schemas.microsoft.com/office/drawing/2014/main" id="{51BBE2FE-A62B-804C-BD66-6E1328398DD3}"/>
              </a:ext>
            </a:extLst>
          </p:cNvPr>
          <p:cNvSpPr txBox="1"/>
          <p:nvPr/>
        </p:nvSpPr>
        <p:spPr>
          <a:xfrm>
            <a:off x="4995735" y="494908"/>
            <a:ext cx="1457740" cy="338554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Merged</a:t>
            </a:r>
          </a:p>
        </p:txBody>
      </p:sp>
      <p:sp>
        <p:nvSpPr>
          <p:cNvPr id="32" name="文本框 159">
            <a:extLst>
              <a:ext uri="{FF2B5EF4-FFF2-40B4-BE49-F238E27FC236}">
                <a16:creationId xmlns:a16="http://schemas.microsoft.com/office/drawing/2014/main" id="{70607A14-CEE6-AD44-96F4-0AD5BC0C3BE3}"/>
              </a:ext>
            </a:extLst>
          </p:cNvPr>
          <p:cNvSpPr txBox="1"/>
          <p:nvPr/>
        </p:nvSpPr>
        <p:spPr>
          <a:xfrm>
            <a:off x="769135" y="479131"/>
            <a:ext cx="980878" cy="338554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Hoechst </a:t>
            </a:r>
            <a:endParaRPr kumimoji="1" lang="en-US" altLang="zh-CN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id="{3D7A4B43-7A5A-BE4B-B478-5E3AEB647C4A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3129" t="15286" r="17509" b="4285"/>
          <a:stretch/>
        </p:blipFill>
        <p:spPr>
          <a:xfrm>
            <a:off x="2015287" y="840046"/>
            <a:ext cx="1440000" cy="1440000"/>
          </a:xfrm>
          <a:prstGeom prst="rect">
            <a:avLst/>
          </a:prstGeom>
          <a:ln>
            <a:solidFill>
              <a:schemeClr val="bg1"/>
            </a:solidFill>
            <a:prstDash val="sysDash"/>
          </a:ln>
        </p:spPr>
      </p:pic>
      <p:cxnSp>
        <p:nvCxnSpPr>
          <p:cNvPr id="45" name="直接连接符 789">
            <a:extLst>
              <a:ext uri="{FF2B5EF4-FFF2-40B4-BE49-F238E27FC236}">
                <a16:creationId xmlns:a16="http://schemas.microsoft.com/office/drawing/2014/main" id="{659264C5-F070-864A-86B4-FEA6D28CCBAA}"/>
              </a:ext>
            </a:extLst>
          </p:cNvPr>
          <p:cNvCxnSpPr>
            <a:cxnSpLocks/>
          </p:cNvCxnSpPr>
          <p:nvPr/>
        </p:nvCxnSpPr>
        <p:spPr>
          <a:xfrm flipV="1">
            <a:off x="3527453" y="1386254"/>
            <a:ext cx="628572" cy="284816"/>
          </a:xfrm>
          <a:prstGeom prst="line">
            <a:avLst/>
          </a:prstGeom>
          <a:ln w="12700" cmpd="sng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173">
            <a:extLst>
              <a:ext uri="{FF2B5EF4-FFF2-40B4-BE49-F238E27FC236}">
                <a16:creationId xmlns:a16="http://schemas.microsoft.com/office/drawing/2014/main" id="{D6CDC0AE-35EB-FD44-8A4A-BD2F7C255EE3}"/>
              </a:ext>
            </a:extLst>
          </p:cNvPr>
          <p:cNvSpPr txBox="1"/>
          <p:nvPr/>
        </p:nvSpPr>
        <p:spPr>
          <a:xfrm>
            <a:off x="3447969" y="822928"/>
            <a:ext cx="1457740" cy="338554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16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Cep78-HA</a:t>
            </a:r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id="{93E4CE89-7C5D-8947-B085-08276A3318FC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3711" t="7380" r="7584" b="3352"/>
          <a:stretch/>
        </p:blipFill>
        <p:spPr>
          <a:xfrm>
            <a:off x="509840" y="833330"/>
            <a:ext cx="1440000" cy="1440000"/>
          </a:xfrm>
          <a:prstGeom prst="rect">
            <a:avLst/>
          </a:prstGeom>
          <a:ln>
            <a:solidFill>
              <a:schemeClr val="bg1"/>
            </a:solidFill>
            <a:prstDash val="sysDash"/>
          </a:ln>
        </p:spPr>
      </p:pic>
      <p:cxnSp>
        <p:nvCxnSpPr>
          <p:cNvPr id="59" name="直接连接符 803">
            <a:extLst>
              <a:ext uri="{FF2B5EF4-FFF2-40B4-BE49-F238E27FC236}">
                <a16:creationId xmlns:a16="http://schemas.microsoft.com/office/drawing/2014/main" id="{AE08786A-A560-7945-B525-B22C705DE9FC}"/>
              </a:ext>
            </a:extLst>
          </p:cNvPr>
          <p:cNvCxnSpPr>
            <a:cxnSpLocks/>
          </p:cNvCxnSpPr>
          <p:nvPr/>
        </p:nvCxnSpPr>
        <p:spPr>
          <a:xfrm flipH="1">
            <a:off x="2605296" y="4504434"/>
            <a:ext cx="457494" cy="766062"/>
          </a:xfrm>
          <a:prstGeom prst="line">
            <a:avLst/>
          </a:prstGeom>
          <a:ln w="12700" cmpd="sng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图片 59">
            <a:extLst>
              <a:ext uri="{FF2B5EF4-FFF2-40B4-BE49-F238E27FC236}">
                <a16:creationId xmlns:a16="http://schemas.microsoft.com/office/drawing/2014/main" id="{24BB29BB-0244-EF4A-8CCE-F4F5F664E5DE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10440" t="410" r="6905" b="18095"/>
          <a:stretch/>
        </p:blipFill>
        <p:spPr>
          <a:xfrm flipV="1">
            <a:off x="3496742" y="3852933"/>
            <a:ext cx="1440000" cy="1440000"/>
          </a:xfrm>
          <a:prstGeom prst="rect">
            <a:avLst/>
          </a:prstGeom>
        </p:spPr>
      </p:pic>
      <p:sp>
        <p:nvSpPr>
          <p:cNvPr id="65" name="文本框 173">
            <a:extLst>
              <a:ext uri="{FF2B5EF4-FFF2-40B4-BE49-F238E27FC236}">
                <a16:creationId xmlns:a16="http://schemas.microsoft.com/office/drawing/2014/main" id="{70FB4086-7D4A-4044-A3B5-1000F484929D}"/>
              </a:ext>
            </a:extLst>
          </p:cNvPr>
          <p:cNvSpPr txBox="1"/>
          <p:nvPr/>
        </p:nvSpPr>
        <p:spPr>
          <a:xfrm>
            <a:off x="3453310" y="3806137"/>
            <a:ext cx="1285370" cy="338554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16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Ttc21a-Flag</a:t>
            </a:r>
          </a:p>
        </p:txBody>
      </p:sp>
      <p:pic>
        <p:nvPicPr>
          <p:cNvPr id="66" name="图片 65">
            <a:extLst>
              <a:ext uri="{FF2B5EF4-FFF2-40B4-BE49-F238E27FC236}">
                <a16:creationId xmlns:a16="http://schemas.microsoft.com/office/drawing/2014/main" id="{8FD7DC05-9C55-B347-9C3A-36795FDFBB77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10489" t="469" r="9009" b="18164"/>
          <a:stretch/>
        </p:blipFill>
        <p:spPr>
          <a:xfrm flipV="1">
            <a:off x="503852" y="3848910"/>
            <a:ext cx="1440000" cy="1440000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31B23AA0-B344-B647-AC33-04EF792E6D4F}"/>
              </a:ext>
            </a:extLst>
          </p:cNvPr>
          <p:cNvSpPr/>
          <p:nvPr/>
        </p:nvSpPr>
        <p:spPr>
          <a:xfrm>
            <a:off x="4157211" y="1385182"/>
            <a:ext cx="360000" cy="360000"/>
          </a:xfrm>
          <a:prstGeom prst="rect">
            <a:avLst/>
          </a:prstGeom>
          <a:noFill/>
          <a:ln w="127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1000"/>
          </a:p>
        </p:txBody>
      </p:sp>
      <p:pic>
        <p:nvPicPr>
          <p:cNvPr id="67" name="图片 66">
            <a:extLst>
              <a:ext uri="{FF2B5EF4-FFF2-40B4-BE49-F238E27FC236}">
                <a16:creationId xmlns:a16="http://schemas.microsoft.com/office/drawing/2014/main" id="{B125A700-52D8-0B48-A5B8-283AFBCF8E6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9466" t="43261" r="40123" b="36599"/>
          <a:stretch/>
        </p:blipFill>
        <p:spPr>
          <a:xfrm>
            <a:off x="3521453" y="1694565"/>
            <a:ext cx="567045" cy="567045"/>
          </a:xfrm>
          <a:prstGeom prst="rect">
            <a:avLst/>
          </a:prstGeom>
          <a:ln w="12700">
            <a:solidFill>
              <a:schemeClr val="bg1"/>
            </a:solidFill>
            <a:prstDash val="sysDash"/>
          </a:ln>
        </p:spPr>
      </p:pic>
      <p:sp>
        <p:nvSpPr>
          <p:cNvPr id="70" name="矩形 69">
            <a:extLst>
              <a:ext uri="{FF2B5EF4-FFF2-40B4-BE49-F238E27FC236}">
                <a16:creationId xmlns:a16="http://schemas.microsoft.com/office/drawing/2014/main" id="{B4AEB61E-5BD3-F446-A325-8DD6141917B0}"/>
              </a:ext>
            </a:extLst>
          </p:cNvPr>
          <p:cNvSpPr/>
          <p:nvPr/>
        </p:nvSpPr>
        <p:spPr>
          <a:xfrm>
            <a:off x="2670595" y="1374247"/>
            <a:ext cx="360000" cy="360000"/>
          </a:xfrm>
          <a:prstGeom prst="rect">
            <a:avLst/>
          </a:prstGeom>
          <a:noFill/>
          <a:ln w="127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1000"/>
          </a:p>
        </p:txBody>
      </p:sp>
      <p:pic>
        <p:nvPicPr>
          <p:cNvPr id="71" name="图片 70">
            <a:extLst>
              <a:ext uri="{FF2B5EF4-FFF2-40B4-BE49-F238E27FC236}">
                <a16:creationId xmlns:a16="http://schemas.microsoft.com/office/drawing/2014/main" id="{C171420B-B371-9444-A714-AB5C9BD6A0F6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39636" t="43949" r="40428" b="35847"/>
          <a:stretch/>
        </p:blipFill>
        <p:spPr>
          <a:xfrm>
            <a:off x="2033550" y="1697094"/>
            <a:ext cx="568800" cy="568800"/>
          </a:xfrm>
          <a:prstGeom prst="rect">
            <a:avLst/>
          </a:prstGeom>
          <a:ln w="12700">
            <a:solidFill>
              <a:schemeClr val="bg1"/>
            </a:solidFill>
            <a:prstDash val="sysDash"/>
          </a:ln>
        </p:spPr>
      </p:pic>
      <p:sp>
        <p:nvSpPr>
          <p:cNvPr id="73" name="矩形 72">
            <a:extLst>
              <a:ext uri="{FF2B5EF4-FFF2-40B4-BE49-F238E27FC236}">
                <a16:creationId xmlns:a16="http://schemas.microsoft.com/office/drawing/2014/main" id="{F6485E74-E3F3-6B45-9056-8FA81FACC529}"/>
              </a:ext>
            </a:extLst>
          </p:cNvPr>
          <p:cNvSpPr/>
          <p:nvPr/>
        </p:nvSpPr>
        <p:spPr>
          <a:xfrm>
            <a:off x="5655170" y="1355605"/>
            <a:ext cx="360000" cy="360000"/>
          </a:xfrm>
          <a:prstGeom prst="rect">
            <a:avLst/>
          </a:prstGeom>
          <a:noFill/>
          <a:ln w="127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1000"/>
          </a:p>
        </p:txBody>
      </p:sp>
      <p:pic>
        <p:nvPicPr>
          <p:cNvPr id="74" name="图片 73">
            <a:extLst>
              <a:ext uri="{FF2B5EF4-FFF2-40B4-BE49-F238E27FC236}">
                <a16:creationId xmlns:a16="http://schemas.microsoft.com/office/drawing/2014/main" id="{1539B293-5AEF-7949-9126-21647B73EA2B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39205" t="44364" r="40978" b="35302"/>
          <a:stretch/>
        </p:blipFill>
        <p:spPr>
          <a:xfrm>
            <a:off x="5007662" y="1690709"/>
            <a:ext cx="568800" cy="568800"/>
          </a:xfrm>
          <a:prstGeom prst="rect">
            <a:avLst/>
          </a:prstGeom>
          <a:ln w="12700">
            <a:solidFill>
              <a:schemeClr val="bg1"/>
            </a:solidFill>
            <a:prstDash val="sysDash"/>
          </a:ln>
        </p:spPr>
      </p:pic>
      <p:cxnSp>
        <p:nvCxnSpPr>
          <p:cNvPr id="75" name="直接连接符 791">
            <a:extLst>
              <a:ext uri="{FF2B5EF4-FFF2-40B4-BE49-F238E27FC236}">
                <a16:creationId xmlns:a16="http://schemas.microsoft.com/office/drawing/2014/main" id="{8EE16E3A-453C-D54E-ACE5-EA8030CF533C}"/>
              </a:ext>
            </a:extLst>
          </p:cNvPr>
          <p:cNvCxnSpPr>
            <a:cxnSpLocks/>
          </p:cNvCxnSpPr>
          <p:nvPr/>
        </p:nvCxnSpPr>
        <p:spPr>
          <a:xfrm flipV="1">
            <a:off x="2612920" y="1738402"/>
            <a:ext cx="416334" cy="532882"/>
          </a:xfrm>
          <a:prstGeom prst="line">
            <a:avLst/>
          </a:prstGeom>
          <a:ln w="12700" cmpd="sng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89">
            <a:extLst>
              <a:ext uri="{FF2B5EF4-FFF2-40B4-BE49-F238E27FC236}">
                <a16:creationId xmlns:a16="http://schemas.microsoft.com/office/drawing/2014/main" id="{C4189BFD-6C3D-7A47-B3F3-562A854F7743}"/>
              </a:ext>
            </a:extLst>
          </p:cNvPr>
          <p:cNvCxnSpPr>
            <a:cxnSpLocks/>
          </p:cNvCxnSpPr>
          <p:nvPr/>
        </p:nvCxnSpPr>
        <p:spPr>
          <a:xfrm flipV="1">
            <a:off x="2021531" y="1368885"/>
            <a:ext cx="644468" cy="320604"/>
          </a:xfrm>
          <a:prstGeom prst="line">
            <a:avLst/>
          </a:prstGeom>
          <a:ln w="12700" cmpd="sng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91">
            <a:extLst>
              <a:ext uri="{FF2B5EF4-FFF2-40B4-BE49-F238E27FC236}">
                <a16:creationId xmlns:a16="http://schemas.microsoft.com/office/drawing/2014/main" id="{499577A3-D2C2-8D40-A803-0E27E43C864B}"/>
              </a:ext>
            </a:extLst>
          </p:cNvPr>
          <p:cNvCxnSpPr>
            <a:cxnSpLocks/>
          </p:cNvCxnSpPr>
          <p:nvPr/>
        </p:nvCxnSpPr>
        <p:spPr>
          <a:xfrm flipV="1">
            <a:off x="5598187" y="1728842"/>
            <a:ext cx="416334" cy="532882"/>
          </a:xfrm>
          <a:prstGeom prst="line">
            <a:avLst/>
          </a:prstGeom>
          <a:ln w="12700" cmpd="sng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789">
            <a:extLst>
              <a:ext uri="{FF2B5EF4-FFF2-40B4-BE49-F238E27FC236}">
                <a16:creationId xmlns:a16="http://schemas.microsoft.com/office/drawing/2014/main" id="{337A2449-C52B-024D-92EC-BBB088CBB636}"/>
              </a:ext>
            </a:extLst>
          </p:cNvPr>
          <p:cNvCxnSpPr>
            <a:cxnSpLocks/>
          </p:cNvCxnSpPr>
          <p:nvPr/>
        </p:nvCxnSpPr>
        <p:spPr>
          <a:xfrm flipV="1">
            <a:off x="5006798" y="1359325"/>
            <a:ext cx="644468" cy="320604"/>
          </a:xfrm>
          <a:prstGeom prst="line">
            <a:avLst/>
          </a:prstGeom>
          <a:ln w="12700" cmpd="sng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矩形 81">
            <a:extLst>
              <a:ext uri="{FF2B5EF4-FFF2-40B4-BE49-F238E27FC236}">
                <a16:creationId xmlns:a16="http://schemas.microsoft.com/office/drawing/2014/main" id="{4617C876-7BBD-9E4D-B0E2-2356BFA9F60C}"/>
              </a:ext>
            </a:extLst>
          </p:cNvPr>
          <p:cNvSpPr/>
          <p:nvPr/>
        </p:nvSpPr>
        <p:spPr>
          <a:xfrm>
            <a:off x="4173382" y="4165126"/>
            <a:ext cx="360000" cy="360000"/>
          </a:xfrm>
          <a:prstGeom prst="rect">
            <a:avLst/>
          </a:prstGeom>
          <a:noFill/>
          <a:ln w="127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1000"/>
          </a:p>
        </p:txBody>
      </p:sp>
      <p:pic>
        <p:nvPicPr>
          <p:cNvPr id="83" name="图片 82">
            <a:extLst>
              <a:ext uri="{FF2B5EF4-FFF2-40B4-BE49-F238E27FC236}">
                <a16:creationId xmlns:a16="http://schemas.microsoft.com/office/drawing/2014/main" id="{366C13E5-2CC5-6F47-B5D3-3888EF56FC4F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48377" t="42378" r="30826" b="37117"/>
          <a:stretch/>
        </p:blipFill>
        <p:spPr>
          <a:xfrm flipV="1">
            <a:off x="3514941" y="4708079"/>
            <a:ext cx="568800" cy="568800"/>
          </a:xfrm>
          <a:prstGeom prst="rect">
            <a:avLst/>
          </a:prstGeom>
          <a:ln w="12700">
            <a:solidFill>
              <a:schemeClr val="bg1"/>
            </a:solidFill>
            <a:prstDash val="sysDash"/>
          </a:ln>
        </p:spPr>
      </p:pic>
      <p:cxnSp>
        <p:nvCxnSpPr>
          <p:cNvPr id="84" name="直接连接符 791">
            <a:extLst>
              <a:ext uri="{FF2B5EF4-FFF2-40B4-BE49-F238E27FC236}">
                <a16:creationId xmlns:a16="http://schemas.microsoft.com/office/drawing/2014/main" id="{34A251A2-69A3-5340-B204-3DCE31FACCF1}"/>
              </a:ext>
            </a:extLst>
          </p:cNvPr>
          <p:cNvCxnSpPr>
            <a:cxnSpLocks/>
          </p:cNvCxnSpPr>
          <p:nvPr/>
        </p:nvCxnSpPr>
        <p:spPr>
          <a:xfrm flipV="1">
            <a:off x="4075658" y="4530603"/>
            <a:ext cx="453968" cy="776602"/>
          </a:xfrm>
          <a:prstGeom prst="line">
            <a:avLst/>
          </a:prstGeom>
          <a:ln w="12700" cmpd="sng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789">
            <a:extLst>
              <a:ext uri="{FF2B5EF4-FFF2-40B4-BE49-F238E27FC236}">
                <a16:creationId xmlns:a16="http://schemas.microsoft.com/office/drawing/2014/main" id="{C2A7F4F9-C03F-0241-9FA2-38A7B04CA83F}"/>
              </a:ext>
            </a:extLst>
          </p:cNvPr>
          <p:cNvCxnSpPr>
            <a:cxnSpLocks/>
          </p:cNvCxnSpPr>
          <p:nvPr/>
        </p:nvCxnSpPr>
        <p:spPr>
          <a:xfrm flipV="1">
            <a:off x="3519256" y="4167533"/>
            <a:ext cx="654025" cy="531510"/>
          </a:xfrm>
          <a:prstGeom prst="line">
            <a:avLst/>
          </a:prstGeom>
          <a:ln w="12700" cmpd="sng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矩形 85">
            <a:extLst>
              <a:ext uri="{FF2B5EF4-FFF2-40B4-BE49-F238E27FC236}">
                <a16:creationId xmlns:a16="http://schemas.microsoft.com/office/drawing/2014/main" id="{BF597367-93C0-B444-AD19-E24742584AFC}"/>
              </a:ext>
            </a:extLst>
          </p:cNvPr>
          <p:cNvSpPr/>
          <p:nvPr/>
        </p:nvSpPr>
        <p:spPr>
          <a:xfrm>
            <a:off x="2697540" y="4140199"/>
            <a:ext cx="360000" cy="360000"/>
          </a:xfrm>
          <a:prstGeom prst="rect">
            <a:avLst/>
          </a:prstGeom>
          <a:noFill/>
          <a:ln w="127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1000"/>
          </a:p>
        </p:txBody>
      </p:sp>
      <p:pic>
        <p:nvPicPr>
          <p:cNvPr id="87" name="图片 86">
            <a:extLst>
              <a:ext uri="{FF2B5EF4-FFF2-40B4-BE49-F238E27FC236}">
                <a16:creationId xmlns:a16="http://schemas.microsoft.com/office/drawing/2014/main" id="{8CEDEC49-1CC6-824E-91EF-2DB736B7E7C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0186" t="44069" r="28673" b="34977"/>
          <a:stretch/>
        </p:blipFill>
        <p:spPr>
          <a:xfrm flipV="1">
            <a:off x="2028522" y="4698996"/>
            <a:ext cx="568800" cy="568800"/>
          </a:xfrm>
          <a:prstGeom prst="rect">
            <a:avLst/>
          </a:prstGeom>
          <a:ln w="12700">
            <a:solidFill>
              <a:schemeClr val="bg1"/>
            </a:solidFill>
            <a:prstDash val="sysDash"/>
          </a:ln>
        </p:spPr>
      </p:pic>
      <p:cxnSp>
        <p:nvCxnSpPr>
          <p:cNvPr id="88" name="直接连接符 803">
            <a:extLst>
              <a:ext uri="{FF2B5EF4-FFF2-40B4-BE49-F238E27FC236}">
                <a16:creationId xmlns:a16="http://schemas.microsoft.com/office/drawing/2014/main" id="{03D23D25-478F-864B-93E7-2C2BC6F7A584}"/>
              </a:ext>
            </a:extLst>
          </p:cNvPr>
          <p:cNvCxnSpPr>
            <a:cxnSpLocks/>
          </p:cNvCxnSpPr>
          <p:nvPr/>
        </p:nvCxnSpPr>
        <p:spPr>
          <a:xfrm flipH="1">
            <a:off x="2017970" y="4136329"/>
            <a:ext cx="676716" cy="553874"/>
          </a:xfrm>
          <a:prstGeom prst="line">
            <a:avLst/>
          </a:prstGeom>
          <a:ln w="12700" cmpd="sng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" name="图片 91">
            <a:extLst>
              <a:ext uri="{FF2B5EF4-FFF2-40B4-BE49-F238E27FC236}">
                <a16:creationId xmlns:a16="http://schemas.microsoft.com/office/drawing/2014/main" id="{D37A56B5-C102-8947-9CA6-E1E50D1974E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9786" t="44528" r="29303" b="35146"/>
          <a:stretch/>
        </p:blipFill>
        <p:spPr>
          <a:xfrm flipV="1">
            <a:off x="5010447" y="4706933"/>
            <a:ext cx="568798" cy="568800"/>
          </a:xfrm>
          <a:prstGeom prst="rect">
            <a:avLst/>
          </a:prstGeom>
          <a:ln w="12700">
            <a:solidFill>
              <a:schemeClr val="bg1"/>
            </a:solidFill>
            <a:prstDash val="sysDash"/>
          </a:ln>
        </p:spPr>
      </p:pic>
      <p:sp>
        <p:nvSpPr>
          <p:cNvPr id="93" name="矩形 92">
            <a:extLst>
              <a:ext uri="{FF2B5EF4-FFF2-40B4-BE49-F238E27FC236}">
                <a16:creationId xmlns:a16="http://schemas.microsoft.com/office/drawing/2014/main" id="{445610AF-4D4E-5544-BE2A-2D2ACA03F1EF}"/>
              </a:ext>
            </a:extLst>
          </p:cNvPr>
          <p:cNvSpPr/>
          <p:nvPr/>
        </p:nvSpPr>
        <p:spPr>
          <a:xfrm>
            <a:off x="5690590" y="4141129"/>
            <a:ext cx="360000" cy="360000"/>
          </a:xfrm>
          <a:prstGeom prst="rect">
            <a:avLst/>
          </a:prstGeom>
          <a:noFill/>
          <a:ln w="127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1000"/>
          </a:p>
        </p:txBody>
      </p:sp>
      <p:cxnSp>
        <p:nvCxnSpPr>
          <p:cNvPr id="94" name="直接连接符 803">
            <a:extLst>
              <a:ext uri="{FF2B5EF4-FFF2-40B4-BE49-F238E27FC236}">
                <a16:creationId xmlns:a16="http://schemas.microsoft.com/office/drawing/2014/main" id="{9AD91D6D-35A3-814D-98A8-C84310B282D0}"/>
              </a:ext>
            </a:extLst>
          </p:cNvPr>
          <p:cNvCxnSpPr>
            <a:cxnSpLocks/>
          </p:cNvCxnSpPr>
          <p:nvPr/>
        </p:nvCxnSpPr>
        <p:spPr>
          <a:xfrm flipH="1">
            <a:off x="5589168" y="4505365"/>
            <a:ext cx="457494" cy="766062"/>
          </a:xfrm>
          <a:prstGeom prst="line">
            <a:avLst/>
          </a:prstGeom>
          <a:ln w="12700" cmpd="sng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803">
            <a:extLst>
              <a:ext uri="{FF2B5EF4-FFF2-40B4-BE49-F238E27FC236}">
                <a16:creationId xmlns:a16="http://schemas.microsoft.com/office/drawing/2014/main" id="{A1246EDF-A0BC-7C48-828A-BCD502AE3D0C}"/>
              </a:ext>
            </a:extLst>
          </p:cNvPr>
          <p:cNvCxnSpPr>
            <a:cxnSpLocks/>
          </p:cNvCxnSpPr>
          <p:nvPr/>
        </p:nvCxnSpPr>
        <p:spPr>
          <a:xfrm flipH="1">
            <a:off x="4995118" y="4137260"/>
            <a:ext cx="676716" cy="553874"/>
          </a:xfrm>
          <a:prstGeom prst="line">
            <a:avLst/>
          </a:prstGeom>
          <a:ln w="12700" cmpd="sng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矩形 96">
            <a:extLst>
              <a:ext uri="{FF2B5EF4-FFF2-40B4-BE49-F238E27FC236}">
                <a16:creationId xmlns:a16="http://schemas.microsoft.com/office/drawing/2014/main" id="{7B3DFF14-FBE2-7E4B-ADD3-53D724342DEF}"/>
              </a:ext>
            </a:extLst>
          </p:cNvPr>
          <p:cNvSpPr/>
          <p:nvPr/>
        </p:nvSpPr>
        <p:spPr>
          <a:xfrm>
            <a:off x="5902912" y="2654543"/>
            <a:ext cx="360000" cy="360000"/>
          </a:xfrm>
          <a:prstGeom prst="rect">
            <a:avLst/>
          </a:prstGeom>
          <a:noFill/>
          <a:ln w="127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1000"/>
          </a:p>
        </p:txBody>
      </p:sp>
      <p:pic>
        <p:nvPicPr>
          <p:cNvPr id="98" name="图片 97">
            <a:extLst>
              <a:ext uri="{FF2B5EF4-FFF2-40B4-BE49-F238E27FC236}">
                <a16:creationId xmlns:a16="http://schemas.microsoft.com/office/drawing/2014/main" id="{5673FCB4-4840-A847-8E11-273C9CA773C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048" t="39542" r="60259" b="40132"/>
          <a:stretch/>
        </p:blipFill>
        <p:spPr>
          <a:xfrm flipH="1">
            <a:off x="5006366" y="3199502"/>
            <a:ext cx="568800" cy="568800"/>
          </a:xfrm>
          <a:prstGeom prst="rect">
            <a:avLst/>
          </a:prstGeom>
          <a:ln w="12700">
            <a:solidFill>
              <a:schemeClr val="bg1"/>
            </a:solidFill>
            <a:prstDash val="sysDash"/>
          </a:ln>
        </p:spPr>
      </p:pic>
      <p:pic>
        <p:nvPicPr>
          <p:cNvPr id="99" name="图片 98">
            <a:extLst>
              <a:ext uri="{FF2B5EF4-FFF2-40B4-BE49-F238E27FC236}">
                <a16:creationId xmlns:a16="http://schemas.microsoft.com/office/drawing/2014/main" id="{EEF52661-A5CC-1F4C-9A2A-F35863C01DDC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9217" t="38338" r="59392" b="42206"/>
          <a:stretch/>
        </p:blipFill>
        <p:spPr>
          <a:xfrm flipH="1">
            <a:off x="2027899" y="3188467"/>
            <a:ext cx="568800" cy="568800"/>
          </a:xfrm>
          <a:prstGeom prst="rect">
            <a:avLst/>
          </a:prstGeom>
          <a:ln w="12700">
            <a:solidFill>
              <a:schemeClr val="bg1"/>
            </a:solidFill>
            <a:prstDash val="sysDash"/>
          </a:ln>
        </p:spPr>
      </p:pic>
      <p:sp>
        <p:nvSpPr>
          <p:cNvPr id="100" name="矩形 99">
            <a:extLst>
              <a:ext uri="{FF2B5EF4-FFF2-40B4-BE49-F238E27FC236}">
                <a16:creationId xmlns:a16="http://schemas.microsoft.com/office/drawing/2014/main" id="{2911964F-4306-324C-8E09-D84270074E9E}"/>
              </a:ext>
            </a:extLst>
          </p:cNvPr>
          <p:cNvSpPr/>
          <p:nvPr/>
        </p:nvSpPr>
        <p:spPr>
          <a:xfrm>
            <a:off x="2794831" y="2656403"/>
            <a:ext cx="360000" cy="360000"/>
          </a:xfrm>
          <a:prstGeom prst="rect">
            <a:avLst/>
          </a:prstGeom>
          <a:noFill/>
          <a:ln w="127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1000"/>
          </a:p>
        </p:txBody>
      </p:sp>
      <p:cxnSp>
        <p:nvCxnSpPr>
          <p:cNvPr id="101" name="直接连接符 791">
            <a:extLst>
              <a:ext uri="{FF2B5EF4-FFF2-40B4-BE49-F238E27FC236}">
                <a16:creationId xmlns:a16="http://schemas.microsoft.com/office/drawing/2014/main" id="{37F361FE-8FAB-3047-939A-7411D3D16BAE}"/>
              </a:ext>
            </a:extLst>
          </p:cNvPr>
          <p:cNvCxnSpPr>
            <a:cxnSpLocks/>
          </p:cNvCxnSpPr>
          <p:nvPr/>
        </p:nvCxnSpPr>
        <p:spPr>
          <a:xfrm flipV="1">
            <a:off x="2607081" y="3033802"/>
            <a:ext cx="535545" cy="722028"/>
          </a:xfrm>
          <a:prstGeom prst="line">
            <a:avLst/>
          </a:prstGeom>
          <a:ln w="12700" cmpd="sng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789">
            <a:extLst>
              <a:ext uri="{FF2B5EF4-FFF2-40B4-BE49-F238E27FC236}">
                <a16:creationId xmlns:a16="http://schemas.microsoft.com/office/drawing/2014/main" id="{833B60AD-4CED-BB4C-82B6-95924C425EA3}"/>
              </a:ext>
            </a:extLst>
          </p:cNvPr>
          <p:cNvCxnSpPr>
            <a:cxnSpLocks/>
          </p:cNvCxnSpPr>
          <p:nvPr/>
        </p:nvCxnSpPr>
        <p:spPr>
          <a:xfrm flipV="1">
            <a:off x="2021642" y="2664287"/>
            <a:ext cx="757729" cy="517257"/>
          </a:xfrm>
          <a:prstGeom prst="line">
            <a:avLst/>
          </a:prstGeom>
          <a:ln w="12700" cmpd="sng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791">
            <a:extLst>
              <a:ext uri="{FF2B5EF4-FFF2-40B4-BE49-F238E27FC236}">
                <a16:creationId xmlns:a16="http://schemas.microsoft.com/office/drawing/2014/main" id="{763E80DD-0FED-9B4F-908E-EFB9C918333A}"/>
              </a:ext>
            </a:extLst>
          </p:cNvPr>
          <p:cNvCxnSpPr>
            <a:cxnSpLocks/>
          </p:cNvCxnSpPr>
          <p:nvPr/>
        </p:nvCxnSpPr>
        <p:spPr>
          <a:xfrm flipV="1">
            <a:off x="5575175" y="3031001"/>
            <a:ext cx="682680" cy="747602"/>
          </a:xfrm>
          <a:prstGeom prst="line">
            <a:avLst/>
          </a:prstGeom>
          <a:ln w="12700" cmpd="sng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791">
            <a:extLst>
              <a:ext uri="{FF2B5EF4-FFF2-40B4-BE49-F238E27FC236}">
                <a16:creationId xmlns:a16="http://schemas.microsoft.com/office/drawing/2014/main" id="{234806ED-39E3-9E4D-B5DB-EA604EDBD524}"/>
              </a:ext>
            </a:extLst>
          </p:cNvPr>
          <p:cNvCxnSpPr>
            <a:cxnSpLocks/>
          </p:cNvCxnSpPr>
          <p:nvPr/>
        </p:nvCxnSpPr>
        <p:spPr>
          <a:xfrm flipV="1">
            <a:off x="5003344" y="2653718"/>
            <a:ext cx="888381" cy="538976"/>
          </a:xfrm>
          <a:prstGeom prst="line">
            <a:avLst/>
          </a:prstGeom>
          <a:ln w="12700" cmpd="sng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1" name="图片 110">
            <a:extLst>
              <a:ext uri="{FF2B5EF4-FFF2-40B4-BE49-F238E27FC236}">
                <a16:creationId xmlns:a16="http://schemas.microsoft.com/office/drawing/2014/main" id="{0D4B07E5-9707-BE43-895E-E790AC7BD9C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196" t="38087" r="58727" b="42857"/>
          <a:stretch/>
        </p:blipFill>
        <p:spPr>
          <a:xfrm flipH="1">
            <a:off x="3515722" y="3199473"/>
            <a:ext cx="568800" cy="568800"/>
          </a:xfrm>
          <a:prstGeom prst="rect">
            <a:avLst/>
          </a:prstGeom>
          <a:ln w="12700">
            <a:solidFill>
              <a:schemeClr val="bg1"/>
            </a:solidFill>
            <a:prstDash val="sysDash"/>
          </a:ln>
        </p:spPr>
      </p:pic>
      <p:sp>
        <p:nvSpPr>
          <p:cNvPr id="112" name="矩形 111">
            <a:extLst>
              <a:ext uri="{FF2B5EF4-FFF2-40B4-BE49-F238E27FC236}">
                <a16:creationId xmlns:a16="http://schemas.microsoft.com/office/drawing/2014/main" id="{A8192219-42EF-DC47-9E05-18E2C599AFD8}"/>
              </a:ext>
            </a:extLst>
          </p:cNvPr>
          <p:cNvSpPr/>
          <p:nvPr/>
        </p:nvSpPr>
        <p:spPr>
          <a:xfrm>
            <a:off x="4277506" y="2676192"/>
            <a:ext cx="360000" cy="360000"/>
          </a:xfrm>
          <a:prstGeom prst="rect">
            <a:avLst/>
          </a:prstGeom>
          <a:noFill/>
          <a:ln w="127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1000"/>
          </a:p>
        </p:txBody>
      </p:sp>
      <p:cxnSp>
        <p:nvCxnSpPr>
          <p:cNvPr id="113" name="直接连接符 791">
            <a:extLst>
              <a:ext uri="{FF2B5EF4-FFF2-40B4-BE49-F238E27FC236}">
                <a16:creationId xmlns:a16="http://schemas.microsoft.com/office/drawing/2014/main" id="{A0637C2C-5E6C-924C-98E9-EE9A576562C0}"/>
              </a:ext>
            </a:extLst>
          </p:cNvPr>
          <p:cNvCxnSpPr>
            <a:cxnSpLocks/>
          </p:cNvCxnSpPr>
          <p:nvPr/>
        </p:nvCxnSpPr>
        <p:spPr>
          <a:xfrm flipV="1">
            <a:off x="4089884" y="3050851"/>
            <a:ext cx="535545" cy="722028"/>
          </a:xfrm>
          <a:prstGeom prst="line">
            <a:avLst/>
          </a:prstGeom>
          <a:ln w="12700" cmpd="sng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789">
            <a:extLst>
              <a:ext uri="{FF2B5EF4-FFF2-40B4-BE49-F238E27FC236}">
                <a16:creationId xmlns:a16="http://schemas.microsoft.com/office/drawing/2014/main" id="{2C2DAC8C-777D-664C-B1F8-97AB18AF2FBB}"/>
              </a:ext>
            </a:extLst>
          </p:cNvPr>
          <p:cNvCxnSpPr>
            <a:cxnSpLocks/>
          </p:cNvCxnSpPr>
          <p:nvPr/>
        </p:nvCxnSpPr>
        <p:spPr>
          <a:xfrm flipV="1">
            <a:off x="3504445" y="2681336"/>
            <a:ext cx="757729" cy="517257"/>
          </a:xfrm>
          <a:prstGeom prst="line">
            <a:avLst/>
          </a:prstGeom>
          <a:ln w="12700" cmpd="sng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线连接符 114">
            <a:extLst>
              <a:ext uri="{FF2B5EF4-FFF2-40B4-BE49-F238E27FC236}">
                <a16:creationId xmlns:a16="http://schemas.microsoft.com/office/drawing/2014/main" id="{689912BA-86E1-6D43-BD29-A5F0A764D594}"/>
              </a:ext>
            </a:extLst>
          </p:cNvPr>
          <p:cNvCxnSpPr>
            <a:cxnSpLocks/>
          </p:cNvCxnSpPr>
          <p:nvPr/>
        </p:nvCxnSpPr>
        <p:spPr>
          <a:xfrm>
            <a:off x="6132066" y="5186338"/>
            <a:ext cx="22346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69532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1495</TotalTime>
  <Words>13</Words>
  <Application>Microsoft Macintosh PowerPoint</Application>
  <PresentationFormat>自定义</PresentationFormat>
  <Paragraphs>11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等线</vt:lpstr>
      <vt:lpstr>Arial</vt:lpstr>
      <vt:lpstr>Calibri</vt:lpstr>
      <vt:lpstr>Calibri Light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天喻 祝</dc:creator>
  <cp:lastModifiedBy>天喻 祝</cp:lastModifiedBy>
  <cp:revision>13</cp:revision>
  <dcterms:created xsi:type="dcterms:W3CDTF">2022-09-17T11:42:16Z</dcterms:created>
  <dcterms:modified xsi:type="dcterms:W3CDTF">2023-01-30T09:09:08Z</dcterms:modified>
</cp:coreProperties>
</file>